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97" r:id="rId5"/>
    <p:sldId id="520" r:id="rId6"/>
    <p:sldId id="537" r:id="rId7"/>
    <p:sldId id="536" r:id="rId8"/>
    <p:sldId id="491" r:id="rId9"/>
    <p:sldId id="502" r:id="rId10"/>
    <p:sldId id="538" r:id="rId11"/>
    <p:sldId id="519" r:id="rId12"/>
    <p:sldId id="545" r:id="rId13"/>
    <p:sldId id="546" r:id="rId14"/>
    <p:sldId id="539" r:id="rId15"/>
    <p:sldId id="394" r:id="rId16"/>
    <p:sldId id="549" r:id="rId17"/>
    <p:sldId id="396" r:id="rId18"/>
    <p:sldId id="508" r:id="rId19"/>
    <p:sldId id="548" r:id="rId20"/>
    <p:sldId id="541" r:id="rId21"/>
    <p:sldId id="542" r:id="rId22"/>
    <p:sldId id="544" r:id="rId23"/>
    <p:sldId id="540" r:id="rId24"/>
    <p:sldId id="528" r:id="rId25"/>
    <p:sldId id="516" r:id="rId26"/>
    <p:sldId id="529" r:id="rId27"/>
    <p:sldId id="522" r:id="rId28"/>
    <p:sldId id="521" r:id="rId29"/>
    <p:sldId id="531" r:id="rId30"/>
    <p:sldId id="551" r:id="rId31"/>
    <p:sldId id="552" r:id="rId32"/>
    <p:sldId id="55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 Rivas" initials="JR" lastIdx="84" clrIdx="0">
    <p:extLst/>
  </p:cmAuthor>
  <p:cmAuthor id="2" name="Tolga Tutar" initials="TT" lastIdx="1" clrIdx="1">
    <p:extLst/>
  </p:cmAuthor>
  <p:cmAuthor id="3" name="Justin Spencer" initials="JS" lastIdx="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BF72"/>
    <a:srgbClr val="C54B2C"/>
    <a:srgbClr val="EDDF71"/>
    <a:srgbClr val="4B4452"/>
    <a:srgbClr val="3F716A"/>
    <a:srgbClr val="D26039"/>
    <a:srgbClr val="1B2022"/>
    <a:srgbClr val="C39BE1"/>
    <a:srgbClr val="588F89"/>
    <a:srgbClr val="4B8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12" autoAdjust="0"/>
    <p:restoredTop sz="93712" autoAdjust="0"/>
  </p:normalViewPr>
  <p:slideViewPr>
    <p:cSldViewPr snapToGrid="0" snapToObjects="1">
      <p:cViewPr>
        <p:scale>
          <a:sx n="81" d="100"/>
          <a:sy n="81" d="100"/>
        </p:scale>
        <p:origin x="-9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79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gi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gif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3DFDFC-7439-4B7D-A420-BAFBFDCBB30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EC432AA-18DA-4FA4-BC4A-CD11CFC00C7A}">
      <dgm:prSet phldrT="[Text]"/>
      <dgm:spPr>
        <a:solidFill>
          <a:srgbClr val="A2BF72"/>
        </a:solidFill>
        <a:ln>
          <a:solidFill>
            <a:srgbClr val="A2BF72"/>
          </a:solidFill>
        </a:ln>
      </dgm:spPr>
      <dgm:t>
        <a:bodyPr/>
        <a:lstStyle/>
        <a:p>
          <a:r>
            <a:rPr lang="en-US" dirty="0" smtClean="0"/>
            <a:t>Contribution to Savings</a:t>
          </a:r>
          <a:endParaRPr lang="en-US" dirty="0"/>
        </a:p>
      </dgm:t>
    </dgm:pt>
    <dgm:pt modelId="{5DC60ABB-25BC-4542-A804-512C70836795}" type="parTrans" cxnId="{F5AF9820-0B18-4077-9B3A-5BD343C6CFF4}">
      <dgm:prSet/>
      <dgm:spPr/>
      <dgm:t>
        <a:bodyPr/>
        <a:lstStyle/>
        <a:p>
          <a:endParaRPr lang="en-US"/>
        </a:p>
      </dgm:t>
    </dgm:pt>
    <dgm:pt modelId="{CB516BB4-7E76-4DEC-AD53-18D0A94E28BC}" type="sibTrans" cxnId="{F5AF9820-0B18-4077-9B3A-5BD343C6CFF4}">
      <dgm:prSet/>
      <dgm:spPr/>
      <dgm:t>
        <a:bodyPr/>
        <a:lstStyle/>
        <a:p>
          <a:endParaRPr lang="en-US"/>
        </a:p>
      </dgm:t>
    </dgm:pt>
    <dgm:pt modelId="{53AB3675-C508-4180-92F4-B645B047CB1A}">
      <dgm:prSet phldrT="[Text]"/>
      <dgm:spPr>
        <a:solidFill>
          <a:srgbClr val="D26039"/>
        </a:solidFill>
        <a:ln>
          <a:solidFill>
            <a:srgbClr val="D26039"/>
          </a:solidFill>
        </a:ln>
      </dgm:spPr>
      <dgm:t>
        <a:bodyPr/>
        <a:lstStyle/>
        <a:p>
          <a:r>
            <a:rPr lang="en-US" dirty="0" smtClean="0"/>
            <a:t>Uncertainty In UES Savings Value</a:t>
          </a:r>
          <a:endParaRPr lang="en-US" dirty="0"/>
        </a:p>
      </dgm:t>
    </dgm:pt>
    <dgm:pt modelId="{F06CA6BA-0354-47E0-BEE1-52A593AD11F6}" type="parTrans" cxnId="{44AA5305-213D-495F-B76E-1E1C7E1BCD60}">
      <dgm:prSet/>
      <dgm:spPr/>
      <dgm:t>
        <a:bodyPr/>
        <a:lstStyle/>
        <a:p>
          <a:endParaRPr lang="en-US"/>
        </a:p>
      </dgm:t>
    </dgm:pt>
    <dgm:pt modelId="{4F5F4EBE-1731-41FF-B6A6-B88358F05F21}" type="sibTrans" cxnId="{44AA5305-213D-495F-B76E-1E1C7E1BCD60}">
      <dgm:prSet/>
      <dgm:spPr/>
      <dgm:t>
        <a:bodyPr/>
        <a:lstStyle/>
        <a:p>
          <a:endParaRPr lang="en-US"/>
        </a:p>
      </dgm:t>
    </dgm:pt>
    <dgm:pt modelId="{955D04B8-FD84-4443-886F-1189745E279C}">
      <dgm:prSet phldrT="[Text]"/>
      <dgm:spPr>
        <a:solidFill>
          <a:srgbClr val="3F716A"/>
        </a:solidFill>
        <a:ln>
          <a:solidFill>
            <a:srgbClr val="3F716A"/>
          </a:solidFill>
        </a:ln>
      </dgm:spPr>
      <dgm:t>
        <a:bodyPr/>
        <a:lstStyle/>
        <a:p>
          <a:r>
            <a:rPr lang="en-US" dirty="0" smtClean="0"/>
            <a:t>Strategic Importance </a:t>
          </a:r>
          <a:endParaRPr lang="en-US" dirty="0"/>
        </a:p>
      </dgm:t>
    </dgm:pt>
    <dgm:pt modelId="{F4319BB5-FBF9-40F6-B9FC-FAB58A496051}" type="parTrans" cxnId="{6CEBA78B-D238-4C97-A68D-AA53252D704B}">
      <dgm:prSet/>
      <dgm:spPr/>
      <dgm:t>
        <a:bodyPr/>
        <a:lstStyle/>
        <a:p>
          <a:endParaRPr lang="en-US"/>
        </a:p>
      </dgm:t>
    </dgm:pt>
    <dgm:pt modelId="{7A2425C0-9A62-4C0C-94EF-104A4E1E23B5}" type="sibTrans" cxnId="{6CEBA78B-D238-4C97-A68D-AA53252D704B}">
      <dgm:prSet/>
      <dgm:spPr/>
      <dgm:t>
        <a:bodyPr/>
        <a:lstStyle/>
        <a:p>
          <a:endParaRPr lang="en-US"/>
        </a:p>
      </dgm:t>
    </dgm:pt>
    <dgm:pt modelId="{5D944475-242B-49EE-B24C-8D6EBA5DC76D}">
      <dgm:prSet/>
      <dgm:spPr>
        <a:solidFill>
          <a:srgbClr val="4B4452"/>
        </a:solidFill>
        <a:ln>
          <a:solidFill>
            <a:srgbClr val="4B4452"/>
          </a:solidFill>
        </a:ln>
      </dgm:spPr>
      <dgm:t>
        <a:bodyPr/>
        <a:lstStyle/>
        <a:p>
          <a:r>
            <a:rPr lang="en-US" dirty="0" smtClean="0"/>
            <a:t>Measure Status</a:t>
          </a:r>
          <a:endParaRPr lang="en-US" dirty="0"/>
        </a:p>
      </dgm:t>
    </dgm:pt>
    <dgm:pt modelId="{1958E502-03D9-48F7-848A-FFDABC15B044}" type="parTrans" cxnId="{67CE2D14-DEE8-461A-AB86-A6A970DA0973}">
      <dgm:prSet/>
      <dgm:spPr/>
      <dgm:t>
        <a:bodyPr/>
        <a:lstStyle/>
        <a:p>
          <a:endParaRPr lang="en-US"/>
        </a:p>
      </dgm:t>
    </dgm:pt>
    <dgm:pt modelId="{627CC24F-1160-480A-8E3E-6A8C2A319E71}" type="sibTrans" cxnId="{67CE2D14-DEE8-461A-AB86-A6A970DA0973}">
      <dgm:prSet/>
      <dgm:spPr/>
      <dgm:t>
        <a:bodyPr/>
        <a:lstStyle/>
        <a:p>
          <a:endParaRPr lang="en-US"/>
        </a:p>
      </dgm:t>
    </dgm:pt>
    <dgm:pt modelId="{47BCAFD0-839E-47D2-9A38-E4BE2506AB86}" type="pres">
      <dgm:prSet presAssocID="{4D3DFDFC-7439-4B7D-A420-BAFBFDCBB304}" presName="linearFlow" presStyleCnt="0">
        <dgm:presLayoutVars>
          <dgm:dir/>
          <dgm:resizeHandles val="exact"/>
        </dgm:presLayoutVars>
      </dgm:prSet>
      <dgm:spPr/>
    </dgm:pt>
    <dgm:pt modelId="{52E1EA6A-3F67-4B35-8B4E-E33A71A2C26C}" type="pres">
      <dgm:prSet presAssocID="{5D944475-242B-49EE-B24C-8D6EBA5DC76D}" presName="composite" presStyleCnt="0"/>
      <dgm:spPr/>
    </dgm:pt>
    <dgm:pt modelId="{A79ACC2C-B01A-4D7E-B68A-770D64D5FAE4}" type="pres">
      <dgm:prSet presAssocID="{5D944475-242B-49EE-B24C-8D6EBA5DC76D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4B4452"/>
          </a:solidFill>
        </a:ln>
      </dgm:spPr>
    </dgm:pt>
    <dgm:pt modelId="{E395B8B3-DB42-4768-B0E4-1919A60EBAD3}" type="pres">
      <dgm:prSet presAssocID="{5D944475-242B-49EE-B24C-8D6EBA5DC76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E693B-D15F-4AAD-8ACE-B92E09DE914E}" type="pres">
      <dgm:prSet presAssocID="{627CC24F-1160-480A-8E3E-6A8C2A319E71}" presName="spacing" presStyleCnt="0"/>
      <dgm:spPr/>
    </dgm:pt>
    <dgm:pt modelId="{F32FF5EA-8591-420C-A5DC-A2F172E65858}" type="pres">
      <dgm:prSet presAssocID="{6EC432AA-18DA-4FA4-BC4A-CD11CFC00C7A}" presName="composite" presStyleCnt="0"/>
      <dgm:spPr/>
    </dgm:pt>
    <dgm:pt modelId="{8ADF8F26-88C2-424C-A704-1ECC1AC6D58A}" type="pres">
      <dgm:prSet presAssocID="{6EC432AA-18DA-4FA4-BC4A-CD11CFC00C7A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A2BF72"/>
          </a:solidFill>
        </a:ln>
      </dgm:spPr>
      <dgm:t>
        <a:bodyPr/>
        <a:lstStyle/>
        <a:p>
          <a:endParaRPr lang="en-US"/>
        </a:p>
      </dgm:t>
    </dgm:pt>
    <dgm:pt modelId="{40527074-FF42-4713-8C77-BA146B3BC172}" type="pres">
      <dgm:prSet presAssocID="{6EC432AA-18DA-4FA4-BC4A-CD11CFC00C7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5838F-733E-41DD-8C69-60B18F954C21}" type="pres">
      <dgm:prSet presAssocID="{CB516BB4-7E76-4DEC-AD53-18D0A94E28BC}" presName="spacing" presStyleCnt="0"/>
      <dgm:spPr/>
    </dgm:pt>
    <dgm:pt modelId="{699CC8B6-528C-4A39-831B-34EA127D8039}" type="pres">
      <dgm:prSet presAssocID="{53AB3675-C508-4180-92F4-B645B047CB1A}" presName="composite" presStyleCnt="0"/>
      <dgm:spPr/>
    </dgm:pt>
    <dgm:pt modelId="{59BB1624-FFD5-4AB0-A21B-823522E20A55}" type="pres">
      <dgm:prSet presAssocID="{53AB3675-C508-4180-92F4-B645B047CB1A}" presName="imgShp" presStyleLbl="fgImgPlace1" presStyleIdx="2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D26039"/>
          </a:solidFill>
        </a:ln>
      </dgm:spPr>
    </dgm:pt>
    <dgm:pt modelId="{D2D98862-5BA6-476D-8F5D-C21D5D745F6D}" type="pres">
      <dgm:prSet presAssocID="{53AB3675-C508-4180-92F4-B645B047CB1A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983F5-BD71-40C1-973A-145D7C2C0288}" type="pres">
      <dgm:prSet presAssocID="{4F5F4EBE-1731-41FF-B6A6-B88358F05F21}" presName="spacing" presStyleCnt="0"/>
      <dgm:spPr/>
    </dgm:pt>
    <dgm:pt modelId="{36692A30-CC77-4775-87E2-81EC40A30F84}" type="pres">
      <dgm:prSet presAssocID="{955D04B8-FD84-4443-886F-1189745E279C}" presName="composite" presStyleCnt="0"/>
      <dgm:spPr/>
    </dgm:pt>
    <dgm:pt modelId="{15321322-FA5A-4864-ACD1-6A80E7463AC3}" type="pres">
      <dgm:prSet presAssocID="{955D04B8-FD84-4443-886F-1189745E279C}" presName="imgShp" presStyleLbl="fgImgPlace1" presStyleIdx="3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3F716A"/>
          </a:solidFill>
        </a:ln>
      </dgm:spPr>
    </dgm:pt>
    <dgm:pt modelId="{ABFDE49E-F692-45B2-ABED-F2F6CEA723CF}" type="pres">
      <dgm:prSet presAssocID="{955D04B8-FD84-4443-886F-1189745E279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D94243-0AC4-4E11-ACB4-59E75627D933}" type="presOf" srcId="{6EC432AA-18DA-4FA4-BC4A-CD11CFC00C7A}" destId="{40527074-FF42-4713-8C77-BA146B3BC172}" srcOrd="0" destOrd="0" presId="urn:microsoft.com/office/officeart/2005/8/layout/vList3"/>
    <dgm:cxn modelId="{AE8E7726-D501-4C14-9ECE-CBB2AFFA650A}" type="presOf" srcId="{955D04B8-FD84-4443-886F-1189745E279C}" destId="{ABFDE49E-F692-45B2-ABED-F2F6CEA723CF}" srcOrd="0" destOrd="0" presId="urn:microsoft.com/office/officeart/2005/8/layout/vList3"/>
    <dgm:cxn modelId="{6CEBA78B-D238-4C97-A68D-AA53252D704B}" srcId="{4D3DFDFC-7439-4B7D-A420-BAFBFDCBB304}" destId="{955D04B8-FD84-4443-886F-1189745E279C}" srcOrd="3" destOrd="0" parTransId="{F4319BB5-FBF9-40F6-B9FC-FAB58A496051}" sibTransId="{7A2425C0-9A62-4C0C-94EF-104A4E1E23B5}"/>
    <dgm:cxn modelId="{3113DEFF-DFEB-43C3-9775-0B1B42510A05}" type="presOf" srcId="{4D3DFDFC-7439-4B7D-A420-BAFBFDCBB304}" destId="{47BCAFD0-839E-47D2-9A38-E4BE2506AB86}" srcOrd="0" destOrd="0" presId="urn:microsoft.com/office/officeart/2005/8/layout/vList3"/>
    <dgm:cxn modelId="{4AF52907-3EBF-4B1C-AF01-7232D27964CD}" type="presOf" srcId="{53AB3675-C508-4180-92F4-B645B047CB1A}" destId="{D2D98862-5BA6-476D-8F5D-C21D5D745F6D}" srcOrd="0" destOrd="0" presId="urn:microsoft.com/office/officeart/2005/8/layout/vList3"/>
    <dgm:cxn modelId="{67CE2D14-DEE8-461A-AB86-A6A970DA0973}" srcId="{4D3DFDFC-7439-4B7D-A420-BAFBFDCBB304}" destId="{5D944475-242B-49EE-B24C-8D6EBA5DC76D}" srcOrd="0" destOrd="0" parTransId="{1958E502-03D9-48F7-848A-FFDABC15B044}" sibTransId="{627CC24F-1160-480A-8E3E-6A8C2A319E71}"/>
    <dgm:cxn modelId="{22EC7B3F-CEE5-46D6-93F2-517261600534}" type="presOf" srcId="{5D944475-242B-49EE-B24C-8D6EBA5DC76D}" destId="{E395B8B3-DB42-4768-B0E4-1919A60EBAD3}" srcOrd="0" destOrd="0" presId="urn:microsoft.com/office/officeart/2005/8/layout/vList3"/>
    <dgm:cxn modelId="{F5AF9820-0B18-4077-9B3A-5BD343C6CFF4}" srcId="{4D3DFDFC-7439-4B7D-A420-BAFBFDCBB304}" destId="{6EC432AA-18DA-4FA4-BC4A-CD11CFC00C7A}" srcOrd="1" destOrd="0" parTransId="{5DC60ABB-25BC-4542-A804-512C70836795}" sibTransId="{CB516BB4-7E76-4DEC-AD53-18D0A94E28BC}"/>
    <dgm:cxn modelId="{44AA5305-213D-495F-B76E-1E1C7E1BCD60}" srcId="{4D3DFDFC-7439-4B7D-A420-BAFBFDCBB304}" destId="{53AB3675-C508-4180-92F4-B645B047CB1A}" srcOrd="2" destOrd="0" parTransId="{F06CA6BA-0354-47E0-BEE1-52A593AD11F6}" sibTransId="{4F5F4EBE-1731-41FF-B6A6-B88358F05F21}"/>
    <dgm:cxn modelId="{C59F8506-9591-47FB-9EDA-0D46B5DC0721}" type="presParOf" srcId="{47BCAFD0-839E-47D2-9A38-E4BE2506AB86}" destId="{52E1EA6A-3F67-4B35-8B4E-E33A71A2C26C}" srcOrd="0" destOrd="0" presId="urn:microsoft.com/office/officeart/2005/8/layout/vList3"/>
    <dgm:cxn modelId="{E94B2047-FCAE-4F28-B786-2A719AC790B6}" type="presParOf" srcId="{52E1EA6A-3F67-4B35-8B4E-E33A71A2C26C}" destId="{A79ACC2C-B01A-4D7E-B68A-770D64D5FAE4}" srcOrd="0" destOrd="0" presId="urn:microsoft.com/office/officeart/2005/8/layout/vList3"/>
    <dgm:cxn modelId="{30FEF5BA-6EE6-402C-80A2-B947AA775CC5}" type="presParOf" srcId="{52E1EA6A-3F67-4B35-8B4E-E33A71A2C26C}" destId="{E395B8B3-DB42-4768-B0E4-1919A60EBAD3}" srcOrd="1" destOrd="0" presId="urn:microsoft.com/office/officeart/2005/8/layout/vList3"/>
    <dgm:cxn modelId="{E34730BB-1648-4468-8862-883C3E62DF7C}" type="presParOf" srcId="{47BCAFD0-839E-47D2-9A38-E4BE2506AB86}" destId="{271E693B-D15F-4AAD-8ACE-B92E09DE914E}" srcOrd="1" destOrd="0" presId="urn:microsoft.com/office/officeart/2005/8/layout/vList3"/>
    <dgm:cxn modelId="{04A24870-EC07-40FC-B45B-CBC247BCCB78}" type="presParOf" srcId="{47BCAFD0-839E-47D2-9A38-E4BE2506AB86}" destId="{F32FF5EA-8591-420C-A5DC-A2F172E65858}" srcOrd="2" destOrd="0" presId="urn:microsoft.com/office/officeart/2005/8/layout/vList3"/>
    <dgm:cxn modelId="{9FD06FE5-990D-4221-807A-25951339744F}" type="presParOf" srcId="{F32FF5EA-8591-420C-A5DC-A2F172E65858}" destId="{8ADF8F26-88C2-424C-A704-1ECC1AC6D58A}" srcOrd="0" destOrd="0" presId="urn:microsoft.com/office/officeart/2005/8/layout/vList3"/>
    <dgm:cxn modelId="{4D83BC87-DAED-487B-93D2-4167778F47B9}" type="presParOf" srcId="{F32FF5EA-8591-420C-A5DC-A2F172E65858}" destId="{40527074-FF42-4713-8C77-BA146B3BC172}" srcOrd="1" destOrd="0" presId="urn:microsoft.com/office/officeart/2005/8/layout/vList3"/>
    <dgm:cxn modelId="{0E900AD5-1BAF-4994-BBC6-E96A0006DE05}" type="presParOf" srcId="{47BCAFD0-839E-47D2-9A38-E4BE2506AB86}" destId="{1F25838F-733E-41DD-8C69-60B18F954C21}" srcOrd="3" destOrd="0" presId="urn:microsoft.com/office/officeart/2005/8/layout/vList3"/>
    <dgm:cxn modelId="{ABF19EB0-019C-4756-9890-529F375E8A8F}" type="presParOf" srcId="{47BCAFD0-839E-47D2-9A38-E4BE2506AB86}" destId="{699CC8B6-528C-4A39-831B-34EA127D8039}" srcOrd="4" destOrd="0" presId="urn:microsoft.com/office/officeart/2005/8/layout/vList3"/>
    <dgm:cxn modelId="{14145C2B-6B10-4367-B46B-3C921AB20D13}" type="presParOf" srcId="{699CC8B6-528C-4A39-831B-34EA127D8039}" destId="{59BB1624-FFD5-4AB0-A21B-823522E20A55}" srcOrd="0" destOrd="0" presId="urn:microsoft.com/office/officeart/2005/8/layout/vList3"/>
    <dgm:cxn modelId="{4DCF6910-D215-429F-8C0C-DFF5A9F7BCF4}" type="presParOf" srcId="{699CC8B6-528C-4A39-831B-34EA127D8039}" destId="{D2D98862-5BA6-476D-8F5D-C21D5D745F6D}" srcOrd="1" destOrd="0" presId="urn:microsoft.com/office/officeart/2005/8/layout/vList3"/>
    <dgm:cxn modelId="{957FBBC6-88FF-46E6-A0AA-B6171813ED73}" type="presParOf" srcId="{47BCAFD0-839E-47D2-9A38-E4BE2506AB86}" destId="{DEC983F5-BD71-40C1-973A-145D7C2C0288}" srcOrd="5" destOrd="0" presId="urn:microsoft.com/office/officeart/2005/8/layout/vList3"/>
    <dgm:cxn modelId="{1E946062-307B-4C0D-BDFE-86BC395621B1}" type="presParOf" srcId="{47BCAFD0-839E-47D2-9A38-E4BE2506AB86}" destId="{36692A30-CC77-4775-87E2-81EC40A30F84}" srcOrd="6" destOrd="0" presId="urn:microsoft.com/office/officeart/2005/8/layout/vList3"/>
    <dgm:cxn modelId="{6D004060-DF03-4DA2-8FDD-473BAEF839EF}" type="presParOf" srcId="{36692A30-CC77-4775-87E2-81EC40A30F84}" destId="{15321322-FA5A-4864-ACD1-6A80E7463AC3}" srcOrd="0" destOrd="0" presId="urn:microsoft.com/office/officeart/2005/8/layout/vList3"/>
    <dgm:cxn modelId="{801063B8-E33F-418F-9AEA-ABE9BA4E7062}" type="presParOf" srcId="{36692A30-CC77-4775-87E2-81EC40A30F84}" destId="{ABFDE49E-F692-45B2-ABED-F2F6CEA723C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92CC2B7-AA58-48D9-BA64-9286B026DBB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21B134-1A35-40B1-995F-68E22C4FD9B4}">
      <dgm:prSet phldrT="[Text]"/>
      <dgm:spPr>
        <a:solidFill>
          <a:srgbClr val="3F716A"/>
        </a:solidFill>
      </dgm:spPr>
      <dgm:t>
        <a:bodyPr/>
        <a:lstStyle/>
        <a:p>
          <a:r>
            <a:rPr lang="en-US" dirty="0" smtClean="0"/>
            <a:t>Review sampled projects </a:t>
          </a:r>
        </a:p>
        <a:p>
          <a:r>
            <a:rPr lang="en-US" dirty="0" smtClean="0"/>
            <a:t>(on ‘Main Sample’ tab)</a:t>
          </a:r>
          <a:endParaRPr lang="en-US" dirty="0"/>
        </a:p>
      </dgm:t>
    </dgm:pt>
    <dgm:pt modelId="{0CD49BD4-CF63-4989-9144-AF7C7F6855E4}" type="parTrans" cxnId="{5B19D8C2-5685-47BD-A437-C4F25F16BA97}">
      <dgm:prSet/>
      <dgm:spPr/>
      <dgm:t>
        <a:bodyPr/>
        <a:lstStyle/>
        <a:p>
          <a:endParaRPr lang="en-US"/>
        </a:p>
      </dgm:t>
    </dgm:pt>
    <dgm:pt modelId="{6731BC5A-D3EE-47FE-87CB-87E8ADC049E9}" type="sibTrans" cxnId="{5B19D8C2-5685-47BD-A437-C4F25F16BA97}">
      <dgm:prSet/>
      <dgm:spPr>
        <a:solidFill>
          <a:srgbClr val="EDDF71">
            <a:alpha val="90000"/>
          </a:srgbClr>
        </a:solidFill>
      </dgm:spPr>
      <dgm:t>
        <a:bodyPr/>
        <a:lstStyle/>
        <a:p>
          <a:endParaRPr lang="en-US"/>
        </a:p>
      </dgm:t>
    </dgm:pt>
    <dgm:pt modelId="{108A1E00-2483-414F-9C9F-E5BE45D79775}">
      <dgm:prSet phldrT="[Text]"/>
      <dgm:spPr>
        <a:solidFill>
          <a:srgbClr val="A2BF72"/>
        </a:solidFill>
      </dgm:spPr>
      <dgm:t>
        <a:bodyPr/>
        <a:lstStyle/>
        <a:p>
          <a:r>
            <a:rPr lang="en-US" dirty="0" smtClean="0"/>
            <a:t>Provide required data directly in workbook </a:t>
          </a:r>
        </a:p>
        <a:p>
          <a:r>
            <a:rPr lang="en-US" dirty="0" smtClean="0"/>
            <a:t>(e.g. Invoice #, Billing Data)</a:t>
          </a:r>
          <a:endParaRPr lang="en-US" dirty="0"/>
        </a:p>
      </dgm:t>
    </dgm:pt>
    <dgm:pt modelId="{68F1C1A8-FF5B-4764-9B43-8949E5CC8934}" type="parTrans" cxnId="{DBD668A1-2692-452D-B6DF-B57ED8F378DE}">
      <dgm:prSet/>
      <dgm:spPr/>
      <dgm:t>
        <a:bodyPr/>
        <a:lstStyle/>
        <a:p>
          <a:endParaRPr lang="en-US"/>
        </a:p>
      </dgm:t>
    </dgm:pt>
    <dgm:pt modelId="{FD637E4F-9B95-40F7-A8E2-D97DDA122F8C}" type="sibTrans" cxnId="{DBD668A1-2692-452D-B6DF-B57ED8F378DE}">
      <dgm:prSet/>
      <dgm:spPr>
        <a:solidFill>
          <a:srgbClr val="EDDF71">
            <a:alpha val="90000"/>
          </a:srgbClr>
        </a:solidFill>
      </dgm:spPr>
      <dgm:t>
        <a:bodyPr/>
        <a:lstStyle/>
        <a:p>
          <a:endParaRPr lang="en-US"/>
        </a:p>
      </dgm:t>
    </dgm:pt>
    <dgm:pt modelId="{1A676293-613C-4900-A563-44761DA50745}">
      <dgm:prSet phldrT="[Text]"/>
      <dgm:spPr>
        <a:solidFill>
          <a:srgbClr val="4B4452"/>
        </a:solidFill>
      </dgm:spPr>
      <dgm:t>
        <a:bodyPr/>
        <a:lstStyle/>
        <a:p>
          <a:r>
            <a:rPr lang="en-US" dirty="0" smtClean="0"/>
            <a:t>Prepare additional data </a:t>
          </a:r>
        </a:p>
        <a:p>
          <a:r>
            <a:rPr lang="en-US" dirty="0" smtClean="0"/>
            <a:t>(e.g. non-Simple Step invoices)</a:t>
          </a:r>
          <a:endParaRPr lang="en-US" dirty="0"/>
        </a:p>
      </dgm:t>
    </dgm:pt>
    <dgm:pt modelId="{D7A8DA1A-6B3D-48D0-859C-8D80D89D1569}" type="parTrans" cxnId="{D40CBE71-3B60-4A53-8398-941483647E60}">
      <dgm:prSet/>
      <dgm:spPr/>
      <dgm:t>
        <a:bodyPr/>
        <a:lstStyle/>
        <a:p>
          <a:endParaRPr lang="en-US"/>
        </a:p>
      </dgm:t>
    </dgm:pt>
    <dgm:pt modelId="{BFDE99D0-8179-49DA-A80B-CFB431CC1BA0}" type="sibTrans" cxnId="{D40CBE71-3B60-4A53-8398-941483647E60}">
      <dgm:prSet/>
      <dgm:spPr/>
      <dgm:t>
        <a:bodyPr/>
        <a:lstStyle/>
        <a:p>
          <a:endParaRPr lang="en-US"/>
        </a:p>
      </dgm:t>
    </dgm:pt>
    <dgm:pt modelId="{82B281E3-A325-4FF8-8684-9E4635FA5DA3}">
      <dgm:prSet/>
      <dgm:spPr/>
      <dgm:t>
        <a:bodyPr/>
        <a:lstStyle/>
        <a:p>
          <a:r>
            <a:rPr lang="en-US" dirty="0" smtClean="0"/>
            <a:t>Save and send all files by FTP or to Tolga.Tutar@Navigant.com </a:t>
          </a:r>
          <a:endParaRPr lang="en-US" dirty="0"/>
        </a:p>
      </dgm:t>
    </dgm:pt>
    <dgm:pt modelId="{68643B86-57F0-476E-B484-4DABE2FFCEC7}" type="parTrans" cxnId="{A1A68DD3-101B-4D09-828F-B1EC1609F9A2}">
      <dgm:prSet/>
      <dgm:spPr/>
      <dgm:t>
        <a:bodyPr/>
        <a:lstStyle/>
        <a:p>
          <a:endParaRPr lang="en-US"/>
        </a:p>
      </dgm:t>
    </dgm:pt>
    <dgm:pt modelId="{9F617563-E3A4-40D8-AD1E-6F42BEF33AC7}" type="sibTrans" cxnId="{A1A68DD3-101B-4D09-828F-B1EC1609F9A2}">
      <dgm:prSet/>
      <dgm:spPr/>
      <dgm:t>
        <a:bodyPr/>
        <a:lstStyle/>
        <a:p>
          <a:endParaRPr lang="en-US"/>
        </a:p>
      </dgm:t>
    </dgm:pt>
    <dgm:pt modelId="{A5FBA627-702D-410B-8799-16EE1C5CC415}" type="pres">
      <dgm:prSet presAssocID="{692CC2B7-AA58-48D9-BA64-9286B026DBB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FB74A2-37C2-4CD0-B189-948225E4EEA5}" type="pres">
      <dgm:prSet presAssocID="{692CC2B7-AA58-48D9-BA64-9286B026DBB8}" presName="dummyMaxCanvas" presStyleCnt="0">
        <dgm:presLayoutVars/>
      </dgm:prSet>
      <dgm:spPr/>
    </dgm:pt>
    <dgm:pt modelId="{044E6EB7-B2FF-42E0-93FD-6DF4EB08AFCB}" type="pres">
      <dgm:prSet presAssocID="{692CC2B7-AA58-48D9-BA64-9286B026DBB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D8777-EBAA-4F86-97BD-253D3CF662EC}" type="pres">
      <dgm:prSet presAssocID="{692CC2B7-AA58-48D9-BA64-9286B026DBB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76F0E-EDE7-40E9-AA06-3EC2DBC1C9CC}" type="pres">
      <dgm:prSet presAssocID="{692CC2B7-AA58-48D9-BA64-9286B026DBB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43AA6-FE65-4728-87AD-F042503710CA}" type="pres">
      <dgm:prSet presAssocID="{692CC2B7-AA58-48D9-BA64-9286B026DBB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59C5E-55F9-455B-95D4-4096277671E7}" type="pres">
      <dgm:prSet presAssocID="{692CC2B7-AA58-48D9-BA64-9286B026DBB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D553A-60AB-43B7-A00C-3465D3CBF8E3}" type="pres">
      <dgm:prSet presAssocID="{692CC2B7-AA58-48D9-BA64-9286B026DBB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7D1D5-C859-4F3F-A50A-B1AD5B88F022}" type="pres">
      <dgm:prSet presAssocID="{692CC2B7-AA58-48D9-BA64-9286B026DBB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701ED-5CE0-4486-9294-55D9AE43EA0E}" type="pres">
      <dgm:prSet presAssocID="{692CC2B7-AA58-48D9-BA64-9286B026DBB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A5F67-8FF3-4F67-96A5-1A5C830FD876}" type="pres">
      <dgm:prSet presAssocID="{692CC2B7-AA58-48D9-BA64-9286B026DBB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F8D9B-02C2-4974-BDDD-3F16A0F0F43B}" type="pres">
      <dgm:prSet presAssocID="{692CC2B7-AA58-48D9-BA64-9286B026DBB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9E553-41B0-4F75-9EDB-671DF766A1BC}" type="pres">
      <dgm:prSet presAssocID="{692CC2B7-AA58-48D9-BA64-9286B026DBB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D668A1-2692-452D-B6DF-B57ED8F378DE}" srcId="{692CC2B7-AA58-48D9-BA64-9286B026DBB8}" destId="{108A1E00-2483-414F-9C9F-E5BE45D79775}" srcOrd="1" destOrd="0" parTransId="{68F1C1A8-FF5B-4764-9B43-8949E5CC8934}" sibTransId="{FD637E4F-9B95-40F7-A8E2-D97DDA122F8C}"/>
    <dgm:cxn modelId="{882BC0B9-B0EF-4B9A-8AA4-DD48B6639836}" type="presOf" srcId="{B321B134-1A35-40B1-995F-68E22C4FD9B4}" destId="{D08701ED-5CE0-4486-9294-55D9AE43EA0E}" srcOrd="1" destOrd="0" presId="urn:microsoft.com/office/officeart/2005/8/layout/vProcess5"/>
    <dgm:cxn modelId="{F93FDB55-1A51-45B5-A279-B168E4625AD9}" type="presOf" srcId="{82B281E3-A325-4FF8-8684-9E4635FA5DA3}" destId="{AE59E553-41B0-4F75-9EDB-671DF766A1BC}" srcOrd="1" destOrd="0" presId="urn:microsoft.com/office/officeart/2005/8/layout/vProcess5"/>
    <dgm:cxn modelId="{4462259A-E592-4668-A397-9AB403B69C74}" type="presOf" srcId="{BFDE99D0-8179-49DA-A80B-CFB431CC1BA0}" destId="{0557D1D5-C859-4F3F-A50A-B1AD5B88F022}" srcOrd="0" destOrd="0" presId="urn:microsoft.com/office/officeart/2005/8/layout/vProcess5"/>
    <dgm:cxn modelId="{F3C144F9-AE2C-437C-8B91-516272DF226E}" type="presOf" srcId="{6731BC5A-D3EE-47FE-87CB-87E8ADC049E9}" destId="{48059C5E-55F9-455B-95D4-4096277671E7}" srcOrd="0" destOrd="0" presId="urn:microsoft.com/office/officeart/2005/8/layout/vProcess5"/>
    <dgm:cxn modelId="{3B15E8E0-4BD1-45B6-875C-12FBCC0C0C65}" type="presOf" srcId="{1A676293-613C-4900-A563-44761DA50745}" destId="{FB076F0E-EDE7-40E9-AA06-3EC2DBC1C9CC}" srcOrd="0" destOrd="0" presId="urn:microsoft.com/office/officeart/2005/8/layout/vProcess5"/>
    <dgm:cxn modelId="{8914A779-4FC9-420F-8AAB-5054FB14AAC9}" type="presOf" srcId="{692CC2B7-AA58-48D9-BA64-9286B026DBB8}" destId="{A5FBA627-702D-410B-8799-16EE1C5CC415}" srcOrd="0" destOrd="0" presId="urn:microsoft.com/office/officeart/2005/8/layout/vProcess5"/>
    <dgm:cxn modelId="{D40CBE71-3B60-4A53-8398-941483647E60}" srcId="{692CC2B7-AA58-48D9-BA64-9286B026DBB8}" destId="{1A676293-613C-4900-A563-44761DA50745}" srcOrd="2" destOrd="0" parTransId="{D7A8DA1A-6B3D-48D0-859C-8D80D89D1569}" sibTransId="{BFDE99D0-8179-49DA-A80B-CFB431CC1BA0}"/>
    <dgm:cxn modelId="{659E56F1-C7DD-4746-94B1-04714FA618C6}" type="presOf" srcId="{108A1E00-2483-414F-9C9F-E5BE45D79775}" destId="{1F0D8777-EBAA-4F86-97BD-253D3CF662EC}" srcOrd="0" destOrd="0" presId="urn:microsoft.com/office/officeart/2005/8/layout/vProcess5"/>
    <dgm:cxn modelId="{041229ED-B536-40FC-B9AC-88CE4F335ED6}" type="presOf" srcId="{B321B134-1A35-40B1-995F-68E22C4FD9B4}" destId="{044E6EB7-B2FF-42E0-93FD-6DF4EB08AFCB}" srcOrd="0" destOrd="0" presId="urn:microsoft.com/office/officeart/2005/8/layout/vProcess5"/>
    <dgm:cxn modelId="{4E0A8972-471B-4810-8054-814DB10B34F4}" type="presOf" srcId="{82B281E3-A325-4FF8-8684-9E4635FA5DA3}" destId="{2EC43AA6-FE65-4728-87AD-F042503710CA}" srcOrd="0" destOrd="0" presId="urn:microsoft.com/office/officeart/2005/8/layout/vProcess5"/>
    <dgm:cxn modelId="{DF319E81-604A-4909-8BFA-CA62439A333A}" type="presOf" srcId="{FD637E4F-9B95-40F7-A8E2-D97DDA122F8C}" destId="{CEBD553A-60AB-43B7-A00C-3465D3CBF8E3}" srcOrd="0" destOrd="0" presId="urn:microsoft.com/office/officeart/2005/8/layout/vProcess5"/>
    <dgm:cxn modelId="{E0847399-6CD0-4E47-9591-80B3B98868DD}" type="presOf" srcId="{1A676293-613C-4900-A563-44761DA50745}" destId="{1FAF8D9B-02C2-4974-BDDD-3F16A0F0F43B}" srcOrd="1" destOrd="0" presId="urn:microsoft.com/office/officeart/2005/8/layout/vProcess5"/>
    <dgm:cxn modelId="{A1A68DD3-101B-4D09-828F-B1EC1609F9A2}" srcId="{692CC2B7-AA58-48D9-BA64-9286B026DBB8}" destId="{82B281E3-A325-4FF8-8684-9E4635FA5DA3}" srcOrd="3" destOrd="0" parTransId="{68643B86-57F0-476E-B484-4DABE2FFCEC7}" sibTransId="{9F617563-E3A4-40D8-AD1E-6F42BEF33AC7}"/>
    <dgm:cxn modelId="{7FBAB6F2-B1D7-4CCB-ADEE-9B9DE36D4682}" type="presOf" srcId="{108A1E00-2483-414F-9C9F-E5BE45D79775}" destId="{25CA5F67-8FF3-4F67-96A5-1A5C830FD876}" srcOrd="1" destOrd="0" presId="urn:microsoft.com/office/officeart/2005/8/layout/vProcess5"/>
    <dgm:cxn modelId="{5B19D8C2-5685-47BD-A437-C4F25F16BA97}" srcId="{692CC2B7-AA58-48D9-BA64-9286B026DBB8}" destId="{B321B134-1A35-40B1-995F-68E22C4FD9B4}" srcOrd="0" destOrd="0" parTransId="{0CD49BD4-CF63-4989-9144-AF7C7F6855E4}" sibTransId="{6731BC5A-D3EE-47FE-87CB-87E8ADC049E9}"/>
    <dgm:cxn modelId="{613E19A8-E1C3-4C96-9AAA-A513B240664B}" type="presParOf" srcId="{A5FBA627-702D-410B-8799-16EE1C5CC415}" destId="{BBFB74A2-37C2-4CD0-B189-948225E4EEA5}" srcOrd="0" destOrd="0" presId="urn:microsoft.com/office/officeart/2005/8/layout/vProcess5"/>
    <dgm:cxn modelId="{9B2FCAF5-32B5-4B6B-8F55-70C94C200674}" type="presParOf" srcId="{A5FBA627-702D-410B-8799-16EE1C5CC415}" destId="{044E6EB7-B2FF-42E0-93FD-6DF4EB08AFCB}" srcOrd="1" destOrd="0" presId="urn:microsoft.com/office/officeart/2005/8/layout/vProcess5"/>
    <dgm:cxn modelId="{61A74436-7A63-478B-A75B-6405E73EA15C}" type="presParOf" srcId="{A5FBA627-702D-410B-8799-16EE1C5CC415}" destId="{1F0D8777-EBAA-4F86-97BD-253D3CF662EC}" srcOrd="2" destOrd="0" presId="urn:microsoft.com/office/officeart/2005/8/layout/vProcess5"/>
    <dgm:cxn modelId="{7B1715CF-FB6E-4587-BE7E-4FCFC4046A6A}" type="presParOf" srcId="{A5FBA627-702D-410B-8799-16EE1C5CC415}" destId="{FB076F0E-EDE7-40E9-AA06-3EC2DBC1C9CC}" srcOrd="3" destOrd="0" presId="urn:microsoft.com/office/officeart/2005/8/layout/vProcess5"/>
    <dgm:cxn modelId="{B023AE74-9D8F-4DA8-AC55-54FC11275930}" type="presParOf" srcId="{A5FBA627-702D-410B-8799-16EE1C5CC415}" destId="{2EC43AA6-FE65-4728-87AD-F042503710CA}" srcOrd="4" destOrd="0" presId="urn:microsoft.com/office/officeart/2005/8/layout/vProcess5"/>
    <dgm:cxn modelId="{C49E1552-CEE5-4107-8CA5-06032DBE8AB6}" type="presParOf" srcId="{A5FBA627-702D-410B-8799-16EE1C5CC415}" destId="{48059C5E-55F9-455B-95D4-4096277671E7}" srcOrd="5" destOrd="0" presId="urn:microsoft.com/office/officeart/2005/8/layout/vProcess5"/>
    <dgm:cxn modelId="{55CDEB2F-C1BB-4621-9C21-96D04DA3790E}" type="presParOf" srcId="{A5FBA627-702D-410B-8799-16EE1C5CC415}" destId="{CEBD553A-60AB-43B7-A00C-3465D3CBF8E3}" srcOrd="6" destOrd="0" presId="urn:microsoft.com/office/officeart/2005/8/layout/vProcess5"/>
    <dgm:cxn modelId="{60120D96-17A3-4844-9795-EB458C7FA2B6}" type="presParOf" srcId="{A5FBA627-702D-410B-8799-16EE1C5CC415}" destId="{0557D1D5-C859-4F3F-A50A-B1AD5B88F022}" srcOrd="7" destOrd="0" presId="urn:microsoft.com/office/officeart/2005/8/layout/vProcess5"/>
    <dgm:cxn modelId="{2E32FEBF-A1F1-47C8-9C32-F828189BF160}" type="presParOf" srcId="{A5FBA627-702D-410B-8799-16EE1C5CC415}" destId="{D08701ED-5CE0-4486-9294-55D9AE43EA0E}" srcOrd="8" destOrd="0" presId="urn:microsoft.com/office/officeart/2005/8/layout/vProcess5"/>
    <dgm:cxn modelId="{30E3771B-F78A-419D-82B3-C5520F52E7C5}" type="presParOf" srcId="{A5FBA627-702D-410B-8799-16EE1C5CC415}" destId="{25CA5F67-8FF3-4F67-96A5-1A5C830FD876}" srcOrd="9" destOrd="0" presId="urn:microsoft.com/office/officeart/2005/8/layout/vProcess5"/>
    <dgm:cxn modelId="{D56E1F38-E70B-469D-968F-4961008D83CC}" type="presParOf" srcId="{A5FBA627-702D-410B-8799-16EE1C5CC415}" destId="{1FAF8D9B-02C2-4974-BDDD-3F16A0F0F43B}" srcOrd="10" destOrd="0" presId="urn:microsoft.com/office/officeart/2005/8/layout/vProcess5"/>
    <dgm:cxn modelId="{500C9A55-A4F5-4B2F-8A0A-638FEC1361D1}" type="presParOf" srcId="{A5FBA627-702D-410B-8799-16EE1C5CC415}" destId="{AE59E553-41B0-4F75-9EDB-671DF766A1B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9A4456-2D5F-4435-AFDF-FFCC1E3FC3A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E8CA85-18DD-4EBD-B11D-65BD8C8A40F6}">
      <dgm:prSet phldrT="[Text]" custT="1"/>
      <dgm:spPr>
        <a:solidFill>
          <a:srgbClr val="4B4452"/>
        </a:solidFill>
        <a:ln>
          <a:solidFill>
            <a:srgbClr val="4B4452"/>
          </a:solidFill>
        </a:ln>
      </dgm:spPr>
      <dgm:t>
        <a:bodyPr/>
        <a:lstStyle/>
        <a:p>
          <a:r>
            <a:rPr lang="en-US" sz="2000" b="0" dirty="0" smtClean="0">
              <a:solidFill>
                <a:schemeClr val="bg1"/>
              </a:solidFill>
            </a:rPr>
            <a:t>Engineering  Review</a:t>
          </a:r>
          <a:endParaRPr lang="en-US" sz="2000" b="0" dirty="0">
            <a:solidFill>
              <a:schemeClr val="bg1"/>
            </a:solidFill>
          </a:endParaRPr>
        </a:p>
      </dgm:t>
    </dgm:pt>
    <dgm:pt modelId="{A78AC772-BDDC-449B-8167-F7B5DA779ECC}" type="sibTrans" cxnId="{97D3073A-447D-416C-A8A7-1F79D5214DB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A1D5905-9EE0-4639-AD4B-95DD3FEF12F9}" type="parTrans" cxnId="{97D3073A-447D-416C-A8A7-1F79D5214DB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1265B4F-63BD-4506-B702-07945AA18F2F}" type="pres">
      <dgm:prSet presAssocID="{2D9A4456-2D5F-4435-AFDF-FFCC1E3FC3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EBE8F0-6B03-4804-AEAE-FFD5DD42472C}" type="pres">
      <dgm:prSet presAssocID="{8FE8CA85-18DD-4EBD-B11D-65BD8C8A40F6}" presName="composite" presStyleCnt="0"/>
      <dgm:spPr/>
    </dgm:pt>
    <dgm:pt modelId="{0B55789B-461F-4FD6-B3EF-062F71096447}" type="pres">
      <dgm:prSet presAssocID="{8FE8CA85-18DD-4EBD-B11D-65BD8C8A40F6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solidFill>
            <a:srgbClr val="4B4452"/>
          </a:solidFill>
        </a:ln>
      </dgm:spPr>
      <dgm:t>
        <a:bodyPr/>
        <a:lstStyle/>
        <a:p>
          <a:endParaRPr lang="en-US"/>
        </a:p>
      </dgm:t>
    </dgm:pt>
    <dgm:pt modelId="{61FBA485-A4BC-4ABE-81B3-9B96F37325C7}" type="pres">
      <dgm:prSet presAssocID="{8FE8CA85-18DD-4EBD-B11D-65BD8C8A40F6}" presName="txShp" presStyleLbl="node1" presStyleIdx="0" presStyleCnt="1" custLinFactNeighborX="1363" custLinFactNeighborY="-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D3073A-447D-416C-A8A7-1F79D5214DB5}" srcId="{2D9A4456-2D5F-4435-AFDF-FFCC1E3FC3A2}" destId="{8FE8CA85-18DD-4EBD-B11D-65BD8C8A40F6}" srcOrd="0" destOrd="0" parTransId="{0A1D5905-9EE0-4639-AD4B-95DD3FEF12F9}" sibTransId="{A78AC772-BDDC-449B-8167-F7B5DA779ECC}"/>
    <dgm:cxn modelId="{F60C6CB8-D6E4-4429-92FC-2B83B62BDA74}" type="presOf" srcId="{2D9A4456-2D5F-4435-AFDF-FFCC1E3FC3A2}" destId="{41265B4F-63BD-4506-B702-07945AA18F2F}" srcOrd="0" destOrd="0" presId="urn:microsoft.com/office/officeart/2005/8/layout/vList3"/>
    <dgm:cxn modelId="{29917B94-6588-464D-AD54-4F4083A5C72A}" type="presOf" srcId="{8FE8CA85-18DD-4EBD-B11D-65BD8C8A40F6}" destId="{61FBA485-A4BC-4ABE-81B3-9B96F37325C7}" srcOrd="0" destOrd="0" presId="urn:microsoft.com/office/officeart/2005/8/layout/vList3"/>
    <dgm:cxn modelId="{D623246C-1417-46FD-BEC3-7E6E1A38B71D}" type="presParOf" srcId="{41265B4F-63BD-4506-B702-07945AA18F2F}" destId="{71EBE8F0-6B03-4804-AEAE-FFD5DD42472C}" srcOrd="0" destOrd="0" presId="urn:microsoft.com/office/officeart/2005/8/layout/vList3"/>
    <dgm:cxn modelId="{A95A044C-0633-434D-83D6-EECF5C843DBC}" type="presParOf" srcId="{71EBE8F0-6B03-4804-AEAE-FFD5DD42472C}" destId="{0B55789B-461F-4FD6-B3EF-062F71096447}" srcOrd="0" destOrd="0" presId="urn:microsoft.com/office/officeart/2005/8/layout/vList3"/>
    <dgm:cxn modelId="{7F55B2D7-EEEC-481C-81C2-9AFB965A924B}" type="presParOf" srcId="{71EBE8F0-6B03-4804-AEAE-FFD5DD42472C}" destId="{61FBA485-A4BC-4ABE-81B3-9B96F37325C7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9A4456-2D5F-4435-AFDF-FFCC1E3FC3A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EEBADC-5EFB-4DE8-991C-F88884DA911D}">
      <dgm:prSet phldrT="[Text]" custT="1"/>
      <dgm:spPr>
        <a:solidFill>
          <a:srgbClr val="A2BF72"/>
        </a:solidFill>
        <a:ln>
          <a:solidFill>
            <a:srgbClr val="A2BF72"/>
          </a:solidFill>
        </a:ln>
      </dgm:spPr>
      <dgm:t>
        <a:bodyPr/>
        <a:lstStyle/>
        <a:p>
          <a:r>
            <a:rPr lang="en-US" sz="2000" b="0" dirty="0" smtClean="0">
              <a:solidFill>
                <a:schemeClr val="bg1"/>
              </a:solidFill>
            </a:rPr>
            <a:t>Billing Analysis</a:t>
          </a:r>
          <a:endParaRPr lang="en-US" sz="2000" b="0" dirty="0">
            <a:solidFill>
              <a:schemeClr val="bg1"/>
            </a:solidFill>
          </a:endParaRPr>
        </a:p>
      </dgm:t>
    </dgm:pt>
    <dgm:pt modelId="{861C9D1D-B314-4DCF-A3C0-E2FF883A9659}" type="parTrans" cxnId="{EF768F59-8AE2-4A2C-BCCC-81FCA3910A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3352DAE-FDBC-4467-A516-7776ABBB258A}" type="sibTrans" cxnId="{EF768F59-8AE2-4A2C-BCCC-81FCA3910A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1265B4F-63BD-4506-B702-07945AA18F2F}" type="pres">
      <dgm:prSet presAssocID="{2D9A4456-2D5F-4435-AFDF-FFCC1E3FC3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39344D-A89E-4BFB-A248-EBA73CF44548}" type="pres">
      <dgm:prSet presAssocID="{46EEBADC-5EFB-4DE8-991C-F88884DA911D}" presName="composite" presStyleCnt="0"/>
      <dgm:spPr/>
    </dgm:pt>
    <dgm:pt modelId="{089A87EF-3293-445E-8BF5-599782DA039A}" type="pres">
      <dgm:prSet presAssocID="{46EEBADC-5EFB-4DE8-991C-F88884DA911D}" presName="imgShp" presStyleLbl="fgImgPlace1" presStyleIdx="0" presStyleCnt="1" custLinFactNeighborY="-22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solidFill>
            <a:srgbClr val="A2BF72"/>
          </a:solidFill>
        </a:ln>
      </dgm:spPr>
      <dgm:t>
        <a:bodyPr/>
        <a:lstStyle/>
        <a:p>
          <a:endParaRPr lang="en-US"/>
        </a:p>
      </dgm:t>
    </dgm:pt>
    <dgm:pt modelId="{A8E94FF7-E86E-4B98-9D86-0FB73248778A}" type="pres">
      <dgm:prSet presAssocID="{46EEBADC-5EFB-4DE8-991C-F88884DA911D}" presName="txShp" presStyleLbl="node1" presStyleIdx="0" presStyleCnt="1" custLinFactNeighborX="5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E96D6E-91E1-444E-A554-2DF809647CE5}" type="presOf" srcId="{46EEBADC-5EFB-4DE8-991C-F88884DA911D}" destId="{A8E94FF7-E86E-4B98-9D86-0FB73248778A}" srcOrd="0" destOrd="0" presId="urn:microsoft.com/office/officeart/2005/8/layout/vList3"/>
    <dgm:cxn modelId="{BA0245C8-38C0-440A-ABC8-F87D47B5D2B7}" type="presOf" srcId="{2D9A4456-2D5F-4435-AFDF-FFCC1E3FC3A2}" destId="{41265B4F-63BD-4506-B702-07945AA18F2F}" srcOrd="0" destOrd="0" presId="urn:microsoft.com/office/officeart/2005/8/layout/vList3"/>
    <dgm:cxn modelId="{EF768F59-8AE2-4A2C-BCCC-81FCA3910A78}" srcId="{2D9A4456-2D5F-4435-AFDF-FFCC1E3FC3A2}" destId="{46EEBADC-5EFB-4DE8-991C-F88884DA911D}" srcOrd="0" destOrd="0" parTransId="{861C9D1D-B314-4DCF-A3C0-E2FF883A9659}" sibTransId="{73352DAE-FDBC-4467-A516-7776ABBB258A}"/>
    <dgm:cxn modelId="{8F676B01-BF9C-49DF-851D-B24EDF02509E}" type="presParOf" srcId="{41265B4F-63BD-4506-B702-07945AA18F2F}" destId="{B939344D-A89E-4BFB-A248-EBA73CF44548}" srcOrd="0" destOrd="0" presId="urn:microsoft.com/office/officeart/2005/8/layout/vList3"/>
    <dgm:cxn modelId="{DB2BD8B8-0C8B-45B5-8479-C1D5C4387E6D}" type="presParOf" srcId="{B939344D-A89E-4BFB-A248-EBA73CF44548}" destId="{089A87EF-3293-445E-8BF5-599782DA039A}" srcOrd="0" destOrd="0" presId="urn:microsoft.com/office/officeart/2005/8/layout/vList3"/>
    <dgm:cxn modelId="{06507E47-A81E-4996-A8F6-931D9A49196A}" type="presParOf" srcId="{B939344D-A89E-4BFB-A248-EBA73CF44548}" destId="{A8E94FF7-E86E-4B98-9D86-0FB73248778A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9A4456-2D5F-4435-AFDF-FFCC1E3FC3A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E8CA85-18DD-4EBD-B11D-65BD8C8A40F6}">
      <dgm:prSet phldrT="[Text]" custT="1"/>
      <dgm:spPr>
        <a:solidFill>
          <a:srgbClr val="4B4452"/>
        </a:solidFill>
        <a:ln>
          <a:solidFill>
            <a:srgbClr val="4B4452"/>
          </a:solidFill>
        </a:ln>
      </dgm:spPr>
      <dgm:t>
        <a:bodyPr/>
        <a:lstStyle/>
        <a:p>
          <a:r>
            <a:rPr lang="en-US" sz="2000" b="0" dirty="0" smtClean="0">
              <a:solidFill>
                <a:schemeClr val="bg1"/>
              </a:solidFill>
            </a:rPr>
            <a:t>Engineering Review</a:t>
          </a:r>
          <a:endParaRPr lang="en-US" sz="2000" b="0" dirty="0">
            <a:solidFill>
              <a:schemeClr val="bg1"/>
            </a:solidFill>
          </a:endParaRPr>
        </a:p>
      </dgm:t>
    </dgm:pt>
    <dgm:pt modelId="{0A1D5905-9EE0-4639-AD4B-95DD3FEF12F9}" type="parTrans" cxnId="{97D3073A-447D-416C-A8A7-1F79D5214DB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78AC772-BDDC-449B-8167-F7B5DA779ECC}" type="sibTrans" cxnId="{97D3073A-447D-416C-A8A7-1F79D5214DB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1265B4F-63BD-4506-B702-07945AA18F2F}" type="pres">
      <dgm:prSet presAssocID="{2D9A4456-2D5F-4435-AFDF-FFCC1E3FC3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EBE8F0-6B03-4804-AEAE-FFD5DD42472C}" type="pres">
      <dgm:prSet presAssocID="{8FE8CA85-18DD-4EBD-B11D-65BD8C8A40F6}" presName="composite" presStyleCnt="0"/>
      <dgm:spPr/>
    </dgm:pt>
    <dgm:pt modelId="{0B55789B-461F-4FD6-B3EF-062F71096447}" type="pres">
      <dgm:prSet presAssocID="{8FE8CA85-18DD-4EBD-B11D-65BD8C8A40F6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solidFill>
            <a:srgbClr val="4B4452"/>
          </a:solidFill>
        </a:ln>
      </dgm:spPr>
      <dgm:t>
        <a:bodyPr/>
        <a:lstStyle/>
        <a:p>
          <a:endParaRPr lang="en-US"/>
        </a:p>
      </dgm:t>
    </dgm:pt>
    <dgm:pt modelId="{61FBA485-A4BC-4ABE-81B3-9B96F37325C7}" type="pres">
      <dgm:prSet presAssocID="{8FE8CA85-18DD-4EBD-B11D-65BD8C8A40F6}" presName="txShp" presStyleLbl="node1" presStyleIdx="0" presStyleCnt="1" custScaleX="100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D09BE8-3343-4892-970F-F73C296CCF05}" type="presOf" srcId="{8FE8CA85-18DD-4EBD-B11D-65BD8C8A40F6}" destId="{61FBA485-A4BC-4ABE-81B3-9B96F37325C7}" srcOrd="0" destOrd="0" presId="urn:microsoft.com/office/officeart/2005/8/layout/vList3"/>
    <dgm:cxn modelId="{97D3073A-447D-416C-A8A7-1F79D5214DB5}" srcId="{2D9A4456-2D5F-4435-AFDF-FFCC1E3FC3A2}" destId="{8FE8CA85-18DD-4EBD-B11D-65BD8C8A40F6}" srcOrd="0" destOrd="0" parTransId="{0A1D5905-9EE0-4639-AD4B-95DD3FEF12F9}" sibTransId="{A78AC772-BDDC-449B-8167-F7B5DA779ECC}"/>
    <dgm:cxn modelId="{CC08260C-46A1-4F5C-A8E7-45A4963C5980}" type="presOf" srcId="{2D9A4456-2D5F-4435-AFDF-FFCC1E3FC3A2}" destId="{41265B4F-63BD-4506-B702-07945AA18F2F}" srcOrd="0" destOrd="0" presId="urn:microsoft.com/office/officeart/2005/8/layout/vList3"/>
    <dgm:cxn modelId="{47CC180B-00AC-48A5-84E9-561FFE876CB2}" type="presParOf" srcId="{41265B4F-63BD-4506-B702-07945AA18F2F}" destId="{71EBE8F0-6B03-4804-AEAE-FFD5DD42472C}" srcOrd="0" destOrd="0" presId="urn:microsoft.com/office/officeart/2005/8/layout/vList3"/>
    <dgm:cxn modelId="{CFA7F9B8-AF64-4337-92DA-3A99D26888C3}" type="presParOf" srcId="{71EBE8F0-6B03-4804-AEAE-FFD5DD42472C}" destId="{0B55789B-461F-4FD6-B3EF-062F71096447}" srcOrd="0" destOrd="0" presId="urn:microsoft.com/office/officeart/2005/8/layout/vList3"/>
    <dgm:cxn modelId="{9ADC5F08-9C92-4798-89BC-9C58DAAB71E8}" type="presParOf" srcId="{71EBE8F0-6B03-4804-AEAE-FFD5DD42472C}" destId="{61FBA485-A4BC-4ABE-81B3-9B96F37325C7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9A4456-2D5F-4435-AFDF-FFCC1E3FC3A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EEBADC-5EFB-4DE8-991C-F88884DA911D}">
      <dgm:prSet phldrT="[Text]" custT="1"/>
      <dgm:spPr>
        <a:solidFill>
          <a:srgbClr val="A2BF72"/>
        </a:solidFill>
        <a:ln>
          <a:solidFill>
            <a:srgbClr val="A2BF72"/>
          </a:solidFill>
        </a:ln>
      </dgm:spPr>
      <dgm:t>
        <a:bodyPr/>
        <a:lstStyle/>
        <a:p>
          <a:r>
            <a:rPr lang="en-US" sz="2000" b="0" dirty="0" smtClean="0">
              <a:solidFill>
                <a:schemeClr val="bg1"/>
              </a:solidFill>
            </a:rPr>
            <a:t>Billing Analysis</a:t>
          </a:r>
          <a:endParaRPr lang="en-US" sz="2000" b="0" dirty="0">
            <a:solidFill>
              <a:schemeClr val="bg1"/>
            </a:solidFill>
          </a:endParaRPr>
        </a:p>
      </dgm:t>
    </dgm:pt>
    <dgm:pt modelId="{861C9D1D-B314-4DCF-A3C0-E2FF883A9659}" type="parTrans" cxnId="{EF768F59-8AE2-4A2C-BCCC-81FCA3910A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3352DAE-FDBC-4467-A516-7776ABBB258A}" type="sibTrans" cxnId="{EF768F59-8AE2-4A2C-BCCC-81FCA3910A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1265B4F-63BD-4506-B702-07945AA18F2F}" type="pres">
      <dgm:prSet presAssocID="{2D9A4456-2D5F-4435-AFDF-FFCC1E3FC3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39344D-A89E-4BFB-A248-EBA73CF44548}" type="pres">
      <dgm:prSet presAssocID="{46EEBADC-5EFB-4DE8-991C-F88884DA911D}" presName="composite" presStyleCnt="0"/>
      <dgm:spPr/>
    </dgm:pt>
    <dgm:pt modelId="{089A87EF-3293-445E-8BF5-599782DA039A}" type="pres">
      <dgm:prSet presAssocID="{46EEBADC-5EFB-4DE8-991C-F88884DA911D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solidFill>
            <a:srgbClr val="A2BF72"/>
          </a:solidFill>
        </a:ln>
      </dgm:spPr>
      <dgm:t>
        <a:bodyPr/>
        <a:lstStyle/>
        <a:p>
          <a:endParaRPr lang="en-US"/>
        </a:p>
      </dgm:t>
    </dgm:pt>
    <dgm:pt modelId="{A8E94FF7-E86E-4B98-9D86-0FB73248778A}" type="pres">
      <dgm:prSet presAssocID="{46EEBADC-5EFB-4DE8-991C-F88884DA911D}" presName="txShp" presStyleLbl="node1" presStyleIdx="0" presStyleCnt="1" custScaleX="100578" custLinFactNeighborX="666" custLinFactNeighborY="-27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768F59-8AE2-4A2C-BCCC-81FCA3910A78}" srcId="{2D9A4456-2D5F-4435-AFDF-FFCC1E3FC3A2}" destId="{46EEBADC-5EFB-4DE8-991C-F88884DA911D}" srcOrd="0" destOrd="0" parTransId="{861C9D1D-B314-4DCF-A3C0-E2FF883A9659}" sibTransId="{73352DAE-FDBC-4467-A516-7776ABBB258A}"/>
    <dgm:cxn modelId="{F9DEC219-0E57-471B-838A-3FE49E6338EF}" type="presOf" srcId="{46EEBADC-5EFB-4DE8-991C-F88884DA911D}" destId="{A8E94FF7-E86E-4B98-9D86-0FB73248778A}" srcOrd="0" destOrd="0" presId="urn:microsoft.com/office/officeart/2005/8/layout/vList3"/>
    <dgm:cxn modelId="{2E4A39B2-5E66-4EE7-B749-153D2F8B1DEC}" type="presOf" srcId="{2D9A4456-2D5F-4435-AFDF-FFCC1E3FC3A2}" destId="{41265B4F-63BD-4506-B702-07945AA18F2F}" srcOrd="0" destOrd="0" presId="urn:microsoft.com/office/officeart/2005/8/layout/vList3"/>
    <dgm:cxn modelId="{A03384A7-1A28-4DAF-B8B1-EC80412F5C65}" type="presParOf" srcId="{41265B4F-63BD-4506-B702-07945AA18F2F}" destId="{B939344D-A89E-4BFB-A248-EBA73CF44548}" srcOrd="0" destOrd="0" presId="urn:microsoft.com/office/officeart/2005/8/layout/vList3"/>
    <dgm:cxn modelId="{0A90DA26-E44F-4AB5-B099-48D7B1ABE97F}" type="presParOf" srcId="{B939344D-A89E-4BFB-A248-EBA73CF44548}" destId="{089A87EF-3293-445E-8BF5-599782DA039A}" srcOrd="0" destOrd="0" presId="urn:microsoft.com/office/officeart/2005/8/layout/vList3"/>
    <dgm:cxn modelId="{9664BBE6-60C8-4C5E-844E-5B5227678356}" type="presParOf" srcId="{B939344D-A89E-4BFB-A248-EBA73CF44548}" destId="{A8E94FF7-E86E-4B98-9D86-0FB73248778A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3C193C-C063-4678-BD8F-136EBEF7EA3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7150F2-DDE9-4B36-B8EE-32D291A69BEF}">
      <dgm:prSet custT="1"/>
      <dgm:spPr>
        <a:solidFill>
          <a:srgbClr val="A2BF72"/>
        </a:solidFill>
        <a:ln>
          <a:noFill/>
        </a:ln>
      </dgm:spPr>
      <dgm:t>
        <a:bodyPr/>
        <a:lstStyle/>
        <a:p>
          <a:pPr rtl="0"/>
          <a:r>
            <a:rPr lang="en-US" sz="2400" b="0" dirty="0" smtClean="0"/>
            <a:t>Report Includes</a:t>
          </a:r>
          <a:endParaRPr lang="en-US" sz="2400" b="0" dirty="0"/>
        </a:p>
      </dgm:t>
    </dgm:pt>
    <dgm:pt modelId="{FD64A86F-8738-4956-B539-8800EA771828}" type="parTrans" cxnId="{B016CE16-B98F-4753-836F-B19C6C371A38}">
      <dgm:prSet/>
      <dgm:spPr/>
      <dgm:t>
        <a:bodyPr/>
        <a:lstStyle/>
        <a:p>
          <a:endParaRPr lang="en-US"/>
        </a:p>
      </dgm:t>
    </dgm:pt>
    <dgm:pt modelId="{36596F9F-2239-424A-AE9D-B8090715AF36}" type="sibTrans" cxnId="{B016CE16-B98F-4753-836F-B19C6C371A38}">
      <dgm:prSet/>
      <dgm:spPr/>
      <dgm:t>
        <a:bodyPr/>
        <a:lstStyle/>
        <a:p>
          <a:endParaRPr lang="en-US"/>
        </a:p>
      </dgm:t>
    </dgm:pt>
    <dgm:pt modelId="{6D2B61C8-B2EC-4348-943C-04228163C182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1900" dirty="0" smtClean="0"/>
            <a:t>Evaluated savings</a:t>
          </a:r>
          <a:endParaRPr lang="en-US" sz="1900" dirty="0"/>
        </a:p>
      </dgm:t>
    </dgm:pt>
    <dgm:pt modelId="{F2B8B6F5-83F4-41D2-A55B-5641B6B90729}" type="parTrans" cxnId="{8F2E6CEB-728E-46D4-A22D-6FCB01B33610}">
      <dgm:prSet/>
      <dgm:spPr/>
      <dgm:t>
        <a:bodyPr/>
        <a:lstStyle/>
        <a:p>
          <a:endParaRPr lang="en-US"/>
        </a:p>
      </dgm:t>
    </dgm:pt>
    <dgm:pt modelId="{10E71948-0AC1-4AD4-AFA8-9DBD722D1CEE}" type="sibTrans" cxnId="{8F2E6CEB-728E-46D4-A22D-6FCB01B33610}">
      <dgm:prSet/>
      <dgm:spPr/>
      <dgm:t>
        <a:bodyPr/>
        <a:lstStyle/>
        <a:p>
          <a:endParaRPr lang="en-US"/>
        </a:p>
      </dgm:t>
    </dgm:pt>
    <dgm:pt modelId="{BC581DE9-A49C-4C82-AB6F-AD87C6B16FD8}">
      <dgm:prSet custT="1"/>
      <dgm:spPr>
        <a:solidFill>
          <a:srgbClr val="4B4452"/>
        </a:solidFill>
        <a:ln>
          <a:noFill/>
        </a:ln>
      </dgm:spPr>
      <dgm:t>
        <a:bodyPr/>
        <a:lstStyle/>
        <a:p>
          <a:pPr rtl="0"/>
          <a:r>
            <a:rPr lang="en-US" sz="2400" b="0" dirty="0" smtClean="0"/>
            <a:t>Report Doesn’t Include</a:t>
          </a:r>
          <a:endParaRPr lang="en-US" sz="2400" b="0" dirty="0"/>
        </a:p>
      </dgm:t>
    </dgm:pt>
    <dgm:pt modelId="{D7E0F2E9-34D1-4023-9516-33977567ED0F}" type="parTrans" cxnId="{542B8550-B26E-45E0-83CA-5466B9A2C84F}">
      <dgm:prSet/>
      <dgm:spPr/>
      <dgm:t>
        <a:bodyPr/>
        <a:lstStyle/>
        <a:p>
          <a:endParaRPr lang="en-US"/>
        </a:p>
      </dgm:t>
    </dgm:pt>
    <dgm:pt modelId="{D0F85A7F-C151-451D-9A49-7B4547670787}" type="sibTrans" cxnId="{542B8550-B26E-45E0-83CA-5466B9A2C84F}">
      <dgm:prSet/>
      <dgm:spPr/>
      <dgm:t>
        <a:bodyPr/>
        <a:lstStyle/>
        <a:p>
          <a:endParaRPr lang="en-US"/>
        </a:p>
      </dgm:t>
    </dgm:pt>
    <dgm:pt modelId="{6F418C6E-9D2A-4D44-ABBE-EF0DE33E9208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1900" dirty="0" smtClean="0"/>
            <a:t>Utility-specific results** </a:t>
          </a:r>
          <a:endParaRPr lang="en-US" sz="1900" dirty="0"/>
        </a:p>
      </dgm:t>
    </dgm:pt>
    <dgm:pt modelId="{AB71A416-5AD0-4D63-B5F1-338772D65743}" type="parTrans" cxnId="{DA12AA6B-4164-4B68-85D1-FF3CCDDB6B5F}">
      <dgm:prSet/>
      <dgm:spPr/>
      <dgm:t>
        <a:bodyPr/>
        <a:lstStyle/>
        <a:p>
          <a:endParaRPr lang="en-US"/>
        </a:p>
      </dgm:t>
    </dgm:pt>
    <dgm:pt modelId="{44E43BF2-9DE1-416C-A0E1-38BEBEBE874F}" type="sibTrans" cxnId="{DA12AA6B-4164-4B68-85D1-FF3CCDDB6B5F}">
      <dgm:prSet/>
      <dgm:spPr/>
      <dgm:t>
        <a:bodyPr/>
        <a:lstStyle/>
        <a:p>
          <a:endParaRPr lang="en-US"/>
        </a:p>
      </dgm:t>
    </dgm:pt>
    <dgm:pt modelId="{0873EA82-882C-44EC-8E58-17A7155842C7}">
      <dgm:prSet custT="1"/>
      <dgm:spPr>
        <a:solidFill>
          <a:srgbClr val="3F716A"/>
        </a:solidFill>
        <a:ln>
          <a:noFill/>
        </a:ln>
      </dgm:spPr>
      <dgm:t>
        <a:bodyPr/>
        <a:lstStyle/>
        <a:p>
          <a:pPr rtl="0"/>
          <a:r>
            <a:rPr lang="en-US" sz="2400" dirty="0" smtClean="0"/>
            <a:t>Impact </a:t>
          </a:r>
          <a:endParaRPr lang="en-US" sz="2400" dirty="0"/>
        </a:p>
      </dgm:t>
    </dgm:pt>
    <dgm:pt modelId="{0B497B33-3458-40FA-B6B2-35FFA41BE521}" type="parTrans" cxnId="{F7B541B1-59CE-405D-B307-98C490EC8FB7}">
      <dgm:prSet/>
      <dgm:spPr/>
      <dgm:t>
        <a:bodyPr/>
        <a:lstStyle/>
        <a:p>
          <a:endParaRPr lang="en-US"/>
        </a:p>
      </dgm:t>
    </dgm:pt>
    <dgm:pt modelId="{C991EEB3-EED1-472D-B09B-1503626A613D}" type="sibTrans" cxnId="{F7B541B1-59CE-405D-B307-98C490EC8FB7}">
      <dgm:prSet/>
      <dgm:spPr/>
      <dgm:t>
        <a:bodyPr/>
        <a:lstStyle/>
        <a:p>
          <a:endParaRPr lang="en-US"/>
        </a:p>
      </dgm:t>
    </dgm:pt>
    <dgm:pt modelId="{389A62B4-29AA-4D3E-B0D0-B84C8AE78649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1900" dirty="0" smtClean="0"/>
            <a:t>Adjust historic savings in the Redbook</a:t>
          </a:r>
          <a:endParaRPr lang="en-US" sz="1900" dirty="0"/>
        </a:p>
      </dgm:t>
    </dgm:pt>
    <dgm:pt modelId="{A225D3FD-6DE7-4BF3-80DC-94E0EE846A70}" type="parTrans" cxnId="{4AE1D687-2520-4F6A-995D-B3D3A4C5BACA}">
      <dgm:prSet/>
      <dgm:spPr/>
      <dgm:t>
        <a:bodyPr/>
        <a:lstStyle/>
        <a:p>
          <a:endParaRPr lang="en-US"/>
        </a:p>
      </dgm:t>
    </dgm:pt>
    <dgm:pt modelId="{136D972F-7E42-4497-8C91-26FD10CF2FA5}" type="sibTrans" cxnId="{4AE1D687-2520-4F6A-995D-B3D3A4C5BACA}">
      <dgm:prSet/>
      <dgm:spPr/>
      <dgm:t>
        <a:bodyPr/>
        <a:lstStyle/>
        <a:p>
          <a:endParaRPr lang="en-US"/>
        </a:p>
      </dgm:t>
    </dgm:pt>
    <dgm:pt modelId="{45DC78AD-52C6-4204-9169-B9399562A9D8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1900" dirty="0" smtClean="0"/>
            <a:t>Realization Rates</a:t>
          </a:r>
          <a:endParaRPr lang="en-US" sz="1900" dirty="0"/>
        </a:p>
      </dgm:t>
    </dgm:pt>
    <dgm:pt modelId="{06768045-FCC4-4066-BA6A-3885BB702DD2}" type="parTrans" cxnId="{CB5FAC88-BDF8-4A75-9159-AECF12607E0E}">
      <dgm:prSet/>
      <dgm:spPr/>
      <dgm:t>
        <a:bodyPr/>
        <a:lstStyle/>
        <a:p>
          <a:endParaRPr lang="en-US"/>
        </a:p>
      </dgm:t>
    </dgm:pt>
    <dgm:pt modelId="{C04A3935-05EA-4C1E-B366-5DBCA5A88561}" type="sibTrans" cxnId="{CB5FAC88-BDF8-4A75-9159-AECF12607E0E}">
      <dgm:prSet/>
      <dgm:spPr/>
      <dgm:t>
        <a:bodyPr/>
        <a:lstStyle/>
        <a:p>
          <a:endParaRPr lang="en-US"/>
        </a:p>
      </dgm:t>
    </dgm:pt>
    <dgm:pt modelId="{E15F07A7-93A4-401E-ABBD-343ED8681A86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1900" dirty="0" smtClean="0"/>
            <a:t>Cost-effectiveness</a:t>
          </a:r>
          <a:endParaRPr lang="en-US" sz="1900" dirty="0"/>
        </a:p>
      </dgm:t>
    </dgm:pt>
    <dgm:pt modelId="{701D7076-6520-403C-BE48-238EC6BE8ECB}" type="parTrans" cxnId="{7721B491-7F81-4BE5-9CB0-EED45B6444A6}">
      <dgm:prSet/>
      <dgm:spPr/>
      <dgm:t>
        <a:bodyPr/>
        <a:lstStyle/>
        <a:p>
          <a:endParaRPr lang="en-US"/>
        </a:p>
      </dgm:t>
    </dgm:pt>
    <dgm:pt modelId="{DF630BBF-7E27-4F63-A705-FA22B28B80E8}" type="sibTrans" cxnId="{7721B491-7F81-4BE5-9CB0-EED45B6444A6}">
      <dgm:prSet/>
      <dgm:spPr/>
      <dgm:t>
        <a:bodyPr/>
        <a:lstStyle/>
        <a:p>
          <a:endParaRPr lang="en-US"/>
        </a:p>
      </dgm:t>
    </dgm:pt>
    <dgm:pt modelId="{C0DC4A95-5F9F-44A3-98FD-019DAA6E048D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1900" dirty="0" smtClean="0"/>
            <a:t>Inform program design</a:t>
          </a:r>
          <a:endParaRPr lang="en-US" sz="1900" dirty="0"/>
        </a:p>
      </dgm:t>
    </dgm:pt>
    <dgm:pt modelId="{470EAC05-A645-47CA-A593-C5B250A068D6}" type="parTrans" cxnId="{850E4C69-ECBB-40C1-9470-B612BB6BAF6B}">
      <dgm:prSet/>
      <dgm:spPr/>
      <dgm:t>
        <a:bodyPr/>
        <a:lstStyle/>
        <a:p>
          <a:endParaRPr lang="en-US"/>
        </a:p>
      </dgm:t>
    </dgm:pt>
    <dgm:pt modelId="{AF33ACCC-A519-4333-A748-B91C7FC436CB}" type="sibTrans" cxnId="{850E4C69-ECBB-40C1-9470-B612BB6BAF6B}">
      <dgm:prSet/>
      <dgm:spPr/>
      <dgm:t>
        <a:bodyPr/>
        <a:lstStyle/>
        <a:p>
          <a:endParaRPr lang="en-US"/>
        </a:p>
      </dgm:t>
    </dgm:pt>
    <dgm:pt modelId="{A15EDF94-45FA-4BE7-A934-4B37EE482C76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1900" dirty="0" smtClean="0"/>
            <a:t>Inform future measures</a:t>
          </a:r>
          <a:endParaRPr lang="en-US" sz="1900" dirty="0"/>
        </a:p>
      </dgm:t>
    </dgm:pt>
    <dgm:pt modelId="{BE56C996-AEED-4A13-9DA2-9BD462B65930}" type="parTrans" cxnId="{926573CA-1833-4E1C-8186-F864A908E218}">
      <dgm:prSet/>
      <dgm:spPr/>
      <dgm:t>
        <a:bodyPr/>
        <a:lstStyle/>
        <a:p>
          <a:endParaRPr lang="en-US"/>
        </a:p>
      </dgm:t>
    </dgm:pt>
    <dgm:pt modelId="{0F7FB980-6C92-48E9-AF90-AE2728A7F3A8}" type="sibTrans" cxnId="{926573CA-1833-4E1C-8186-F864A908E218}">
      <dgm:prSet/>
      <dgm:spPr/>
      <dgm:t>
        <a:bodyPr/>
        <a:lstStyle/>
        <a:p>
          <a:endParaRPr lang="en-US"/>
        </a:p>
      </dgm:t>
    </dgm:pt>
    <dgm:pt modelId="{85A53BD6-BC93-40FE-B146-1EFA99AEAC47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1900" dirty="0" smtClean="0"/>
            <a:t>Recommendations</a:t>
          </a:r>
          <a:endParaRPr lang="en-US" sz="1900" dirty="0"/>
        </a:p>
      </dgm:t>
    </dgm:pt>
    <dgm:pt modelId="{A55B590C-D16C-4460-A231-91EAEB9AB9AE}" type="parTrans" cxnId="{D75A3FC3-0760-4177-B5F3-EFADB5575C5F}">
      <dgm:prSet/>
      <dgm:spPr/>
      <dgm:t>
        <a:bodyPr/>
        <a:lstStyle/>
        <a:p>
          <a:endParaRPr lang="en-US"/>
        </a:p>
      </dgm:t>
    </dgm:pt>
    <dgm:pt modelId="{6F1A976B-2CD0-4CA0-80EE-1AF30D8CD54A}" type="sibTrans" cxnId="{D75A3FC3-0760-4177-B5F3-EFADB5575C5F}">
      <dgm:prSet/>
      <dgm:spPr/>
      <dgm:t>
        <a:bodyPr/>
        <a:lstStyle/>
        <a:p>
          <a:endParaRPr lang="en-US"/>
        </a:p>
      </dgm:t>
    </dgm:pt>
    <dgm:pt modelId="{2986EF4C-96D6-439E-8E4D-07CAD417639B}" type="pres">
      <dgm:prSet presAssocID="{E13C193C-C063-4678-BD8F-136EBEF7EA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DC8B94-DE09-49AC-A818-3A98DCA0D466}" type="pres">
      <dgm:prSet presAssocID="{E07150F2-DDE9-4B36-B8EE-32D291A69BEF}" presName="composite" presStyleCnt="0"/>
      <dgm:spPr/>
    </dgm:pt>
    <dgm:pt modelId="{74198CB3-04D4-4B23-A8D6-37725E4A6A7B}" type="pres">
      <dgm:prSet presAssocID="{E07150F2-DDE9-4B36-B8EE-32D291A69BEF}" presName="parTx" presStyleLbl="alignNode1" presStyleIdx="0" presStyleCnt="3" custScaleY="173487" custLinFactNeighborY="-384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D7BC9-24C2-448C-A90F-0CF751ADC3D1}" type="pres">
      <dgm:prSet presAssocID="{E07150F2-DDE9-4B36-B8EE-32D291A69BE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D05BD-B919-4A7F-949F-D4B20B6E269A}" type="pres">
      <dgm:prSet presAssocID="{36596F9F-2239-424A-AE9D-B8090715AF36}" presName="space" presStyleCnt="0"/>
      <dgm:spPr/>
    </dgm:pt>
    <dgm:pt modelId="{AE049459-4F01-4F1B-8B32-809195E04E52}" type="pres">
      <dgm:prSet presAssocID="{BC581DE9-A49C-4C82-AB6F-AD87C6B16FD8}" presName="composite" presStyleCnt="0"/>
      <dgm:spPr/>
    </dgm:pt>
    <dgm:pt modelId="{8F0A6D65-A1B5-4846-8279-4B1627DCB8EE}" type="pres">
      <dgm:prSet presAssocID="{BC581DE9-A49C-4C82-AB6F-AD87C6B16FD8}" presName="parTx" presStyleLbl="alignNode1" presStyleIdx="1" presStyleCnt="3" custScaleY="173487" custLinFactNeighborY="-384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26B1B-9E39-4F27-B0E7-E7583FFEB2CF}" type="pres">
      <dgm:prSet presAssocID="{BC581DE9-A49C-4C82-AB6F-AD87C6B16FD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F5CBF-2086-46CD-9F2B-297BB1327A04}" type="pres">
      <dgm:prSet presAssocID="{D0F85A7F-C151-451D-9A49-7B4547670787}" presName="space" presStyleCnt="0"/>
      <dgm:spPr/>
    </dgm:pt>
    <dgm:pt modelId="{3E03B89C-66F9-4235-98A0-AFD9A7E8A8F2}" type="pres">
      <dgm:prSet presAssocID="{0873EA82-882C-44EC-8E58-17A7155842C7}" presName="composite" presStyleCnt="0"/>
      <dgm:spPr/>
    </dgm:pt>
    <dgm:pt modelId="{70351501-58E5-492C-8B5E-75A6141F636E}" type="pres">
      <dgm:prSet presAssocID="{0873EA82-882C-44EC-8E58-17A7155842C7}" presName="parTx" presStyleLbl="alignNode1" presStyleIdx="2" presStyleCnt="3" custScaleY="173487" custLinFactNeighborY="-384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E06B1-97BD-44D1-937D-4622170AA0AB}" type="pres">
      <dgm:prSet presAssocID="{0873EA82-882C-44EC-8E58-17A7155842C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A97A1E-D1A0-4402-A90C-CEB8630608F1}" type="presOf" srcId="{0873EA82-882C-44EC-8E58-17A7155842C7}" destId="{70351501-58E5-492C-8B5E-75A6141F636E}" srcOrd="0" destOrd="0" presId="urn:microsoft.com/office/officeart/2005/8/layout/hList1"/>
    <dgm:cxn modelId="{542B8550-B26E-45E0-83CA-5466B9A2C84F}" srcId="{E13C193C-C063-4678-BD8F-136EBEF7EA34}" destId="{BC581DE9-A49C-4C82-AB6F-AD87C6B16FD8}" srcOrd="1" destOrd="0" parTransId="{D7E0F2E9-34D1-4023-9516-33977567ED0F}" sibTransId="{D0F85A7F-C151-451D-9A49-7B4547670787}"/>
    <dgm:cxn modelId="{8400D7C7-F16F-42D6-B210-4AB903818A21}" type="presOf" srcId="{C0DC4A95-5F9F-44A3-98FD-019DAA6E048D}" destId="{CCAE06B1-97BD-44D1-937D-4622170AA0AB}" srcOrd="0" destOrd="2" presId="urn:microsoft.com/office/officeart/2005/8/layout/hList1"/>
    <dgm:cxn modelId="{98FDCCE6-1A5C-4757-AFF3-4FD1860514DA}" type="presOf" srcId="{6F418C6E-9D2A-4D44-ABBE-EF0DE33E9208}" destId="{BB326B1B-9E39-4F27-B0E7-E7583FFEB2CF}" srcOrd="0" destOrd="0" presId="urn:microsoft.com/office/officeart/2005/8/layout/hList1"/>
    <dgm:cxn modelId="{8F2E6CEB-728E-46D4-A22D-6FCB01B33610}" srcId="{E07150F2-DDE9-4B36-B8EE-32D291A69BEF}" destId="{6D2B61C8-B2EC-4348-943C-04228163C182}" srcOrd="0" destOrd="0" parTransId="{F2B8B6F5-83F4-41D2-A55B-5641B6B90729}" sibTransId="{10E71948-0AC1-4AD4-AFA8-9DBD722D1CEE}"/>
    <dgm:cxn modelId="{B016CE16-B98F-4753-836F-B19C6C371A38}" srcId="{E13C193C-C063-4678-BD8F-136EBEF7EA34}" destId="{E07150F2-DDE9-4B36-B8EE-32D291A69BEF}" srcOrd="0" destOrd="0" parTransId="{FD64A86F-8738-4956-B539-8800EA771828}" sibTransId="{36596F9F-2239-424A-AE9D-B8090715AF36}"/>
    <dgm:cxn modelId="{CB5FAC88-BDF8-4A75-9159-AECF12607E0E}" srcId="{E07150F2-DDE9-4B36-B8EE-32D291A69BEF}" destId="{45DC78AD-52C6-4204-9169-B9399562A9D8}" srcOrd="1" destOrd="0" parTransId="{06768045-FCC4-4066-BA6A-3885BB702DD2}" sibTransId="{C04A3935-05EA-4C1E-B366-5DBCA5A88561}"/>
    <dgm:cxn modelId="{484016F6-FA16-41EB-9587-4B79D50B16DA}" type="presOf" srcId="{BC581DE9-A49C-4C82-AB6F-AD87C6B16FD8}" destId="{8F0A6D65-A1B5-4846-8279-4B1627DCB8EE}" srcOrd="0" destOrd="0" presId="urn:microsoft.com/office/officeart/2005/8/layout/hList1"/>
    <dgm:cxn modelId="{0DEF1A9D-B052-4CBE-957E-B96A28DBE648}" type="presOf" srcId="{E07150F2-DDE9-4B36-B8EE-32D291A69BEF}" destId="{74198CB3-04D4-4B23-A8D6-37725E4A6A7B}" srcOrd="0" destOrd="0" presId="urn:microsoft.com/office/officeart/2005/8/layout/hList1"/>
    <dgm:cxn modelId="{1CBFD9FB-AC54-40A2-9B3A-00680E7D7503}" type="presOf" srcId="{45DC78AD-52C6-4204-9169-B9399562A9D8}" destId="{B17D7BC9-24C2-448C-A90F-0CF751ADC3D1}" srcOrd="0" destOrd="1" presId="urn:microsoft.com/office/officeart/2005/8/layout/hList1"/>
    <dgm:cxn modelId="{F4A57272-0D39-4E67-9891-1F2D69D01F54}" type="presOf" srcId="{A15EDF94-45FA-4BE7-A934-4B37EE482C76}" destId="{CCAE06B1-97BD-44D1-937D-4622170AA0AB}" srcOrd="0" destOrd="1" presId="urn:microsoft.com/office/officeart/2005/8/layout/hList1"/>
    <dgm:cxn modelId="{4C1B21C1-42F9-4449-AF7C-18BE3EA466B2}" type="presOf" srcId="{389A62B4-29AA-4D3E-B0D0-B84C8AE78649}" destId="{CCAE06B1-97BD-44D1-937D-4622170AA0AB}" srcOrd="0" destOrd="0" presId="urn:microsoft.com/office/officeart/2005/8/layout/hList1"/>
    <dgm:cxn modelId="{4AE1D687-2520-4F6A-995D-B3D3A4C5BACA}" srcId="{0873EA82-882C-44EC-8E58-17A7155842C7}" destId="{389A62B4-29AA-4D3E-B0D0-B84C8AE78649}" srcOrd="0" destOrd="0" parTransId="{A225D3FD-6DE7-4BF3-80DC-94E0EE846A70}" sibTransId="{136D972F-7E42-4497-8C91-26FD10CF2FA5}"/>
    <dgm:cxn modelId="{428F0BFE-9BBE-4D67-ACB6-51A36EA739CF}" type="presOf" srcId="{6D2B61C8-B2EC-4348-943C-04228163C182}" destId="{B17D7BC9-24C2-448C-A90F-0CF751ADC3D1}" srcOrd="0" destOrd="0" presId="urn:microsoft.com/office/officeart/2005/8/layout/hList1"/>
    <dgm:cxn modelId="{850E4C69-ECBB-40C1-9470-B612BB6BAF6B}" srcId="{0873EA82-882C-44EC-8E58-17A7155842C7}" destId="{C0DC4A95-5F9F-44A3-98FD-019DAA6E048D}" srcOrd="2" destOrd="0" parTransId="{470EAC05-A645-47CA-A593-C5B250A068D6}" sibTransId="{AF33ACCC-A519-4333-A748-B91C7FC436CB}"/>
    <dgm:cxn modelId="{926573CA-1833-4E1C-8186-F864A908E218}" srcId="{0873EA82-882C-44EC-8E58-17A7155842C7}" destId="{A15EDF94-45FA-4BE7-A934-4B37EE482C76}" srcOrd="1" destOrd="0" parTransId="{BE56C996-AEED-4A13-9DA2-9BD462B65930}" sibTransId="{0F7FB980-6C92-48E9-AF90-AE2728A7F3A8}"/>
    <dgm:cxn modelId="{11BA7CB8-A603-4496-9F24-04E20A6C4962}" type="presOf" srcId="{85A53BD6-BC93-40FE-B146-1EFA99AEAC47}" destId="{B17D7BC9-24C2-448C-A90F-0CF751ADC3D1}" srcOrd="0" destOrd="3" presId="urn:microsoft.com/office/officeart/2005/8/layout/hList1"/>
    <dgm:cxn modelId="{DA12AA6B-4164-4B68-85D1-FF3CCDDB6B5F}" srcId="{BC581DE9-A49C-4C82-AB6F-AD87C6B16FD8}" destId="{6F418C6E-9D2A-4D44-ABBE-EF0DE33E9208}" srcOrd="0" destOrd="0" parTransId="{AB71A416-5AD0-4D63-B5F1-338772D65743}" sibTransId="{44E43BF2-9DE1-416C-A0E1-38BEBEBE874F}"/>
    <dgm:cxn modelId="{66F45E17-BA01-4EFF-875A-716B69004C05}" type="presOf" srcId="{E13C193C-C063-4678-BD8F-136EBEF7EA34}" destId="{2986EF4C-96D6-439E-8E4D-07CAD417639B}" srcOrd="0" destOrd="0" presId="urn:microsoft.com/office/officeart/2005/8/layout/hList1"/>
    <dgm:cxn modelId="{7721B491-7F81-4BE5-9CB0-EED45B6444A6}" srcId="{E07150F2-DDE9-4B36-B8EE-32D291A69BEF}" destId="{E15F07A7-93A4-401E-ABBD-343ED8681A86}" srcOrd="2" destOrd="0" parTransId="{701D7076-6520-403C-BE48-238EC6BE8ECB}" sibTransId="{DF630BBF-7E27-4F63-A705-FA22B28B80E8}"/>
    <dgm:cxn modelId="{90B7B8E2-0A60-4970-8C2D-E7C5A19B022B}" type="presOf" srcId="{E15F07A7-93A4-401E-ABBD-343ED8681A86}" destId="{B17D7BC9-24C2-448C-A90F-0CF751ADC3D1}" srcOrd="0" destOrd="2" presId="urn:microsoft.com/office/officeart/2005/8/layout/hList1"/>
    <dgm:cxn modelId="{F7B541B1-59CE-405D-B307-98C490EC8FB7}" srcId="{E13C193C-C063-4678-BD8F-136EBEF7EA34}" destId="{0873EA82-882C-44EC-8E58-17A7155842C7}" srcOrd="2" destOrd="0" parTransId="{0B497B33-3458-40FA-B6B2-35FFA41BE521}" sibTransId="{C991EEB3-EED1-472D-B09B-1503626A613D}"/>
    <dgm:cxn modelId="{D75A3FC3-0760-4177-B5F3-EFADB5575C5F}" srcId="{E07150F2-DDE9-4B36-B8EE-32D291A69BEF}" destId="{85A53BD6-BC93-40FE-B146-1EFA99AEAC47}" srcOrd="3" destOrd="0" parTransId="{A55B590C-D16C-4460-A231-91EAEB9AB9AE}" sibTransId="{6F1A976B-2CD0-4CA0-80EE-1AF30D8CD54A}"/>
    <dgm:cxn modelId="{D1CD8C88-A609-4B10-9DBC-1495FD03FC89}" type="presParOf" srcId="{2986EF4C-96D6-439E-8E4D-07CAD417639B}" destId="{A4DC8B94-DE09-49AC-A818-3A98DCA0D466}" srcOrd="0" destOrd="0" presId="urn:microsoft.com/office/officeart/2005/8/layout/hList1"/>
    <dgm:cxn modelId="{C418EEA9-8FEF-469E-98E3-3C5B97BF277B}" type="presParOf" srcId="{A4DC8B94-DE09-49AC-A818-3A98DCA0D466}" destId="{74198CB3-04D4-4B23-A8D6-37725E4A6A7B}" srcOrd="0" destOrd="0" presId="urn:microsoft.com/office/officeart/2005/8/layout/hList1"/>
    <dgm:cxn modelId="{68B0AB38-82FF-429C-86FD-9D30850D03DF}" type="presParOf" srcId="{A4DC8B94-DE09-49AC-A818-3A98DCA0D466}" destId="{B17D7BC9-24C2-448C-A90F-0CF751ADC3D1}" srcOrd="1" destOrd="0" presId="urn:microsoft.com/office/officeart/2005/8/layout/hList1"/>
    <dgm:cxn modelId="{9AB33F3D-B89F-4C85-8BCB-12969C92736A}" type="presParOf" srcId="{2986EF4C-96D6-439E-8E4D-07CAD417639B}" destId="{624D05BD-B919-4A7F-949F-D4B20B6E269A}" srcOrd="1" destOrd="0" presId="urn:microsoft.com/office/officeart/2005/8/layout/hList1"/>
    <dgm:cxn modelId="{44ADAFEF-A241-4F00-9E89-1DFE6B38F740}" type="presParOf" srcId="{2986EF4C-96D6-439E-8E4D-07CAD417639B}" destId="{AE049459-4F01-4F1B-8B32-809195E04E52}" srcOrd="2" destOrd="0" presId="urn:microsoft.com/office/officeart/2005/8/layout/hList1"/>
    <dgm:cxn modelId="{EFFD0763-C79B-4EEE-BF7F-C1888A4089B5}" type="presParOf" srcId="{AE049459-4F01-4F1B-8B32-809195E04E52}" destId="{8F0A6D65-A1B5-4846-8279-4B1627DCB8EE}" srcOrd="0" destOrd="0" presId="urn:microsoft.com/office/officeart/2005/8/layout/hList1"/>
    <dgm:cxn modelId="{A10CE621-1812-45DB-A342-023966356705}" type="presParOf" srcId="{AE049459-4F01-4F1B-8B32-809195E04E52}" destId="{BB326B1B-9E39-4F27-B0E7-E7583FFEB2CF}" srcOrd="1" destOrd="0" presId="urn:microsoft.com/office/officeart/2005/8/layout/hList1"/>
    <dgm:cxn modelId="{3AB57CC0-DA32-4CDF-BDA3-D9D725DF4DCF}" type="presParOf" srcId="{2986EF4C-96D6-439E-8E4D-07CAD417639B}" destId="{86AF5CBF-2086-46CD-9F2B-297BB1327A04}" srcOrd="3" destOrd="0" presId="urn:microsoft.com/office/officeart/2005/8/layout/hList1"/>
    <dgm:cxn modelId="{BA278B25-D35F-45A7-A809-82595B8EFE78}" type="presParOf" srcId="{2986EF4C-96D6-439E-8E4D-07CAD417639B}" destId="{3E03B89C-66F9-4235-98A0-AFD9A7E8A8F2}" srcOrd="4" destOrd="0" presId="urn:microsoft.com/office/officeart/2005/8/layout/hList1"/>
    <dgm:cxn modelId="{E189CF6C-F194-4556-A127-5FED6A65007D}" type="presParOf" srcId="{3E03B89C-66F9-4235-98A0-AFD9A7E8A8F2}" destId="{70351501-58E5-492C-8B5E-75A6141F636E}" srcOrd="0" destOrd="0" presId="urn:microsoft.com/office/officeart/2005/8/layout/hList1"/>
    <dgm:cxn modelId="{3EDEBC7B-8B45-4D90-88FB-BB9900577905}" type="presParOf" srcId="{3E03B89C-66F9-4235-98A0-AFD9A7E8A8F2}" destId="{CCAE06B1-97BD-44D1-937D-4622170AA0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E462A1-D57F-4230-A8F2-D0E061285CE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B269D5-7A7F-460A-B7C3-E2565040C73D}">
      <dgm:prSet custT="1"/>
      <dgm:spPr>
        <a:solidFill>
          <a:srgbClr val="3F716A"/>
        </a:solidFill>
      </dgm:spPr>
      <dgm:t>
        <a:bodyPr/>
        <a:lstStyle/>
        <a:p>
          <a:pPr rtl="0"/>
          <a:r>
            <a:rPr lang="en-US" sz="2000" dirty="0" smtClean="0"/>
            <a:t>Large Contributors </a:t>
          </a:r>
          <a:r>
            <a:rPr lang="en-US" sz="1800" dirty="0" smtClean="0"/>
            <a:t>(&gt;5%) </a:t>
          </a:r>
          <a:endParaRPr lang="en-US" sz="2000" dirty="0"/>
        </a:p>
      </dgm:t>
    </dgm:pt>
    <dgm:pt modelId="{6AA1DCD7-3426-4CD5-A2A0-889F888925C7}" type="parTrans" cxnId="{E0380FC3-BB13-42E3-8526-9385C7D0CF38}">
      <dgm:prSet/>
      <dgm:spPr/>
      <dgm:t>
        <a:bodyPr/>
        <a:lstStyle/>
        <a:p>
          <a:endParaRPr lang="en-US"/>
        </a:p>
      </dgm:t>
    </dgm:pt>
    <dgm:pt modelId="{55466F9E-4327-47ED-A5F6-2A27A262CB8F}" type="sibTrans" cxnId="{E0380FC3-BB13-42E3-8526-9385C7D0CF38}">
      <dgm:prSet/>
      <dgm:spPr/>
      <dgm:t>
        <a:bodyPr/>
        <a:lstStyle/>
        <a:p>
          <a:endParaRPr lang="en-US"/>
        </a:p>
      </dgm:t>
    </dgm:pt>
    <dgm:pt modelId="{A8210442-30AB-4B20-AFEE-21F8BF7E44DA}">
      <dgm:prSet/>
      <dgm:spPr>
        <a:solidFill>
          <a:srgbClr val="4B4452"/>
        </a:solidFill>
      </dgm:spPr>
      <dgm:t>
        <a:bodyPr/>
        <a:lstStyle/>
        <a:p>
          <a:pPr rtl="0"/>
          <a:r>
            <a:rPr lang="en-US" dirty="0" smtClean="0"/>
            <a:t>Certainly sampled</a:t>
          </a:r>
          <a:endParaRPr lang="en-US" dirty="0"/>
        </a:p>
      </dgm:t>
    </dgm:pt>
    <dgm:pt modelId="{C4B7F5AD-8D07-4172-AB65-693A965C458E}" type="parTrans" cxnId="{9A79DAB5-3D95-4901-B20E-57E120A2A854}">
      <dgm:prSet/>
      <dgm:spPr>
        <a:ln>
          <a:solidFill>
            <a:srgbClr val="4B4452"/>
          </a:solidFill>
        </a:ln>
      </dgm:spPr>
      <dgm:t>
        <a:bodyPr/>
        <a:lstStyle/>
        <a:p>
          <a:endParaRPr lang="en-US"/>
        </a:p>
      </dgm:t>
    </dgm:pt>
    <dgm:pt modelId="{8D5F3D21-07D7-4EF8-B7C0-13F06C59CA5A}" type="sibTrans" cxnId="{9A79DAB5-3D95-4901-B20E-57E120A2A854}">
      <dgm:prSet/>
      <dgm:spPr/>
      <dgm:t>
        <a:bodyPr/>
        <a:lstStyle/>
        <a:p>
          <a:endParaRPr lang="en-US"/>
        </a:p>
      </dgm:t>
    </dgm:pt>
    <dgm:pt modelId="{8DED210A-1C39-4651-A203-D4EF06417DA1}">
      <dgm:prSet custT="1"/>
      <dgm:spPr>
        <a:solidFill>
          <a:srgbClr val="3F716A"/>
        </a:solidFill>
      </dgm:spPr>
      <dgm:t>
        <a:bodyPr/>
        <a:lstStyle/>
        <a:p>
          <a:pPr rtl="0"/>
          <a:r>
            <a:rPr lang="en-US" sz="2000" dirty="0" smtClean="0"/>
            <a:t>Tiny Contributors </a:t>
          </a:r>
          <a:r>
            <a:rPr lang="en-US" sz="1800" dirty="0" smtClean="0"/>
            <a:t>(smallest savers up to 5%) </a:t>
          </a:r>
          <a:endParaRPr lang="en-US" sz="1800" dirty="0"/>
        </a:p>
      </dgm:t>
    </dgm:pt>
    <dgm:pt modelId="{7335A728-AB2B-41FF-8A2B-353690F56CCA}" type="parTrans" cxnId="{042DA1B2-D578-427C-A2E1-CA7B1DFFBF06}">
      <dgm:prSet/>
      <dgm:spPr/>
      <dgm:t>
        <a:bodyPr/>
        <a:lstStyle/>
        <a:p>
          <a:endParaRPr lang="en-US"/>
        </a:p>
      </dgm:t>
    </dgm:pt>
    <dgm:pt modelId="{BE3D5B51-C8E5-477B-8143-4C4FB2FFEC0C}" type="sibTrans" cxnId="{042DA1B2-D578-427C-A2E1-CA7B1DFFBF06}">
      <dgm:prSet/>
      <dgm:spPr/>
      <dgm:t>
        <a:bodyPr/>
        <a:lstStyle/>
        <a:p>
          <a:endParaRPr lang="en-US"/>
        </a:p>
      </dgm:t>
    </dgm:pt>
    <dgm:pt modelId="{C57B718A-1ACB-47C6-9CD0-A5B1B030F741}">
      <dgm:prSet/>
      <dgm:spPr>
        <a:solidFill>
          <a:srgbClr val="4B4452"/>
        </a:solidFill>
      </dgm:spPr>
      <dgm:t>
        <a:bodyPr/>
        <a:lstStyle/>
        <a:p>
          <a:pPr rtl="0"/>
          <a:r>
            <a:rPr lang="en-US" dirty="0" smtClean="0"/>
            <a:t>Excluded from sample</a:t>
          </a:r>
          <a:endParaRPr lang="en-US" dirty="0"/>
        </a:p>
      </dgm:t>
    </dgm:pt>
    <dgm:pt modelId="{EFC1A7B4-EB58-4F3E-A44A-E7F500AE5154}" type="parTrans" cxnId="{52270D31-DD07-46E7-A6CD-670591C789C5}">
      <dgm:prSet/>
      <dgm:spPr>
        <a:ln>
          <a:solidFill>
            <a:srgbClr val="4B4452"/>
          </a:solidFill>
        </a:ln>
      </dgm:spPr>
      <dgm:t>
        <a:bodyPr/>
        <a:lstStyle/>
        <a:p>
          <a:endParaRPr lang="en-US"/>
        </a:p>
      </dgm:t>
    </dgm:pt>
    <dgm:pt modelId="{8D6675B6-5770-4AF6-BDBB-F96E617897BF}" type="sibTrans" cxnId="{52270D31-DD07-46E7-A6CD-670591C789C5}">
      <dgm:prSet/>
      <dgm:spPr/>
      <dgm:t>
        <a:bodyPr/>
        <a:lstStyle/>
        <a:p>
          <a:endParaRPr lang="en-US"/>
        </a:p>
      </dgm:t>
    </dgm:pt>
    <dgm:pt modelId="{71CFD14E-F0E4-4A0A-AAEF-A049C61E1D59}">
      <dgm:prSet custT="1"/>
      <dgm:spPr>
        <a:solidFill>
          <a:srgbClr val="3F716A"/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200" dirty="0" smtClean="0"/>
            <a:t>Medium Contributors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1800" dirty="0" smtClean="0"/>
            <a:t>(2-5%) </a:t>
          </a:r>
          <a:r>
            <a:rPr lang="en-US" sz="2200" dirty="0" smtClean="0"/>
            <a:t>and Small Contributors </a:t>
          </a:r>
          <a:r>
            <a:rPr lang="en-US" sz="1800" dirty="0" smtClean="0"/>
            <a:t>(rest)</a:t>
          </a:r>
          <a:endParaRPr lang="en-US" sz="1800" dirty="0"/>
        </a:p>
      </dgm:t>
    </dgm:pt>
    <dgm:pt modelId="{0B102E17-1448-4231-8796-46E3729C6A44}" type="parTrans" cxnId="{25F8F27C-283F-4299-97F7-90B1D91EBB52}">
      <dgm:prSet/>
      <dgm:spPr/>
      <dgm:t>
        <a:bodyPr/>
        <a:lstStyle/>
        <a:p>
          <a:endParaRPr lang="en-US"/>
        </a:p>
      </dgm:t>
    </dgm:pt>
    <dgm:pt modelId="{AE150B88-5D72-4D16-A1A1-5BD2D213FD7D}" type="sibTrans" cxnId="{25F8F27C-283F-4299-97F7-90B1D91EBB52}">
      <dgm:prSet/>
      <dgm:spPr/>
      <dgm:t>
        <a:bodyPr/>
        <a:lstStyle/>
        <a:p>
          <a:endParaRPr lang="en-US"/>
        </a:p>
      </dgm:t>
    </dgm:pt>
    <dgm:pt modelId="{977066EA-BECB-487A-ABD3-2017780C1DAC}">
      <dgm:prSet/>
      <dgm:spPr>
        <a:solidFill>
          <a:srgbClr val="4B4452"/>
        </a:solidFill>
      </dgm:spPr>
      <dgm:t>
        <a:bodyPr/>
        <a:lstStyle/>
        <a:p>
          <a:pPr rtl="0"/>
          <a:r>
            <a:rPr lang="en-US" dirty="0" smtClean="0"/>
            <a:t>Random sample </a:t>
          </a:r>
          <a:r>
            <a:rPr lang="en-US" smtClean="0"/>
            <a:t>of these</a:t>
          </a:r>
          <a:endParaRPr lang="en-US" dirty="0"/>
        </a:p>
      </dgm:t>
    </dgm:pt>
    <dgm:pt modelId="{2DC587B6-BFBA-4FBE-93BE-EB4849F50D41}" type="sibTrans" cxnId="{F8281054-0B57-4C77-A5D4-508ABB4BC2DA}">
      <dgm:prSet/>
      <dgm:spPr/>
      <dgm:t>
        <a:bodyPr/>
        <a:lstStyle/>
        <a:p>
          <a:endParaRPr lang="en-US"/>
        </a:p>
      </dgm:t>
    </dgm:pt>
    <dgm:pt modelId="{F3A972AB-A0CF-479A-BF1D-045D5255D966}" type="parTrans" cxnId="{F8281054-0B57-4C77-A5D4-508ABB4BC2DA}">
      <dgm:prSet/>
      <dgm:spPr>
        <a:ln>
          <a:solidFill>
            <a:srgbClr val="4B4452"/>
          </a:solidFill>
        </a:ln>
      </dgm:spPr>
      <dgm:t>
        <a:bodyPr/>
        <a:lstStyle/>
        <a:p>
          <a:endParaRPr lang="en-US"/>
        </a:p>
      </dgm:t>
    </dgm:pt>
    <dgm:pt modelId="{1EE4044C-B1DD-432E-9339-22B50CCE45B1}">
      <dgm:prSet/>
      <dgm:spPr>
        <a:solidFill>
          <a:srgbClr val="4B4452"/>
        </a:solidFill>
      </dgm:spPr>
      <dgm:t>
        <a:bodyPr/>
        <a:lstStyle/>
        <a:p>
          <a:pPr rtl="0"/>
          <a:r>
            <a:rPr lang="en-US" dirty="0" smtClean="0"/>
            <a:t>Exclude if had FY2014 COTR oversight</a:t>
          </a:r>
          <a:endParaRPr lang="en-US" dirty="0"/>
        </a:p>
      </dgm:t>
    </dgm:pt>
    <dgm:pt modelId="{AA0B51E2-9A24-4D79-86E2-0609D9D7DED0}" type="sibTrans" cxnId="{3B0B8A74-6CC2-4830-895E-B75A785A2E89}">
      <dgm:prSet/>
      <dgm:spPr/>
      <dgm:t>
        <a:bodyPr/>
        <a:lstStyle/>
        <a:p>
          <a:endParaRPr lang="en-US"/>
        </a:p>
      </dgm:t>
    </dgm:pt>
    <dgm:pt modelId="{CEC52ABC-EF45-4435-9BF8-7D99EA7F8439}" type="parTrans" cxnId="{3B0B8A74-6CC2-4830-895E-B75A785A2E89}">
      <dgm:prSet/>
      <dgm:spPr>
        <a:ln>
          <a:solidFill>
            <a:srgbClr val="4B4452"/>
          </a:solidFill>
        </a:ln>
      </dgm:spPr>
      <dgm:t>
        <a:bodyPr/>
        <a:lstStyle/>
        <a:p>
          <a:endParaRPr lang="en-US"/>
        </a:p>
      </dgm:t>
    </dgm:pt>
    <dgm:pt modelId="{01D7B438-8EEA-4D03-99EA-44EEFE5AD135}" type="pres">
      <dgm:prSet presAssocID="{F4E462A1-D57F-4230-A8F2-D0E061285C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CF388A8-DAF8-4427-AF46-6C2C31A5CA93}" type="pres">
      <dgm:prSet presAssocID="{12B269D5-7A7F-460A-B7C3-E2565040C73D}" presName="hierRoot1" presStyleCnt="0">
        <dgm:presLayoutVars>
          <dgm:hierBranch val="init"/>
        </dgm:presLayoutVars>
      </dgm:prSet>
      <dgm:spPr/>
    </dgm:pt>
    <dgm:pt modelId="{191E2C62-5577-4C7A-8F4A-34D5439F3C40}" type="pres">
      <dgm:prSet presAssocID="{12B269D5-7A7F-460A-B7C3-E2565040C73D}" presName="rootComposite1" presStyleCnt="0"/>
      <dgm:spPr/>
    </dgm:pt>
    <dgm:pt modelId="{DBA7B3D5-F36B-4A82-B5BF-6D8039687512}" type="pres">
      <dgm:prSet presAssocID="{12B269D5-7A7F-460A-B7C3-E2565040C73D}" presName="rootText1" presStyleLbl="node0" presStyleIdx="0" presStyleCnt="3" custScaleY="1474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DA643C-72E6-4356-8641-001312B70077}" type="pres">
      <dgm:prSet presAssocID="{12B269D5-7A7F-460A-B7C3-E2565040C73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BBA0F9F-BE33-4BD2-B2E8-C2DEBCEFEBF1}" type="pres">
      <dgm:prSet presAssocID="{12B269D5-7A7F-460A-B7C3-E2565040C73D}" presName="hierChild2" presStyleCnt="0"/>
      <dgm:spPr/>
    </dgm:pt>
    <dgm:pt modelId="{C211C838-77C0-4E2A-AFDC-8F29A9EDE5D7}" type="pres">
      <dgm:prSet presAssocID="{C4B7F5AD-8D07-4172-AB65-693A965C458E}" presName="Name37" presStyleLbl="parChTrans1D2" presStyleIdx="0" presStyleCnt="4"/>
      <dgm:spPr/>
      <dgm:t>
        <a:bodyPr/>
        <a:lstStyle/>
        <a:p>
          <a:endParaRPr lang="en-US"/>
        </a:p>
      </dgm:t>
    </dgm:pt>
    <dgm:pt modelId="{604619AC-F3CB-4A8D-BADA-84760B10112C}" type="pres">
      <dgm:prSet presAssocID="{A8210442-30AB-4B20-AFEE-21F8BF7E44DA}" presName="hierRoot2" presStyleCnt="0">
        <dgm:presLayoutVars>
          <dgm:hierBranch val="init"/>
        </dgm:presLayoutVars>
      </dgm:prSet>
      <dgm:spPr/>
    </dgm:pt>
    <dgm:pt modelId="{32EE9EDC-83A3-4C3A-8B6E-83D5A180F5A8}" type="pres">
      <dgm:prSet presAssocID="{A8210442-30AB-4B20-AFEE-21F8BF7E44DA}" presName="rootComposite" presStyleCnt="0"/>
      <dgm:spPr/>
    </dgm:pt>
    <dgm:pt modelId="{FA97E94F-FA16-4BF7-922D-F1A6118FAD7A}" type="pres">
      <dgm:prSet presAssocID="{A8210442-30AB-4B20-AFEE-21F8BF7E44D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D52F8D-2710-4D42-904D-BEF49B28BF9C}" type="pres">
      <dgm:prSet presAssocID="{A8210442-30AB-4B20-AFEE-21F8BF7E44DA}" presName="rootConnector" presStyleLbl="node2" presStyleIdx="0" presStyleCnt="4"/>
      <dgm:spPr/>
      <dgm:t>
        <a:bodyPr/>
        <a:lstStyle/>
        <a:p>
          <a:endParaRPr lang="en-US"/>
        </a:p>
      </dgm:t>
    </dgm:pt>
    <dgm:pt modelId="{F82DAF6A-BCFC-4829-8449-1D0F41972DB0}" type="pres">
      <dgm:prSet presAssocID="{A8210442-30AB-4B20-AFEE-21F8BF7E44DA}" presName="hierChild4" presStyleCnt="0"/>
      <dgm:spPr/>
    </dgm:pt>
    <dgm:pt modelId="{B24BD7A6-FFE1-498B-8B9B-D57357E33908}" type="pres">
      <dgm:prSet presAssocID="{A8210442-30AB-4B20-AFEE-21F8BF7E44DA}" presName="hierChild5" presStyleCnt="0"/>
      <dgm:spPr/>
    </dgm:pt>
    <dgm:pt modelId="{97501874-7573-49BD-995C-9ED33037E826}" type="pres">
      <dgm:prSet presAssocID="{12B269D5-7A7F-460A-B7C3-E2565040C73D}" presName="hierChild3" presStyleCnt="0"/>
      <dgm:spPr/>
    </dgm:pt>
    <dgm:pt modelId="{805C21CF-7307-4355-80E1-BDC8EEDB6C09}" type="pres">
      <dgm:prSet presAssocID="{8DED210A-1C39-4651-A203-D4EF06417DA1}" presName="hierRoot1" presStyleCnt="0">
        <dgm:presLayoutVars>
          <dgm:hierBranch val="init"/>
        </dgm:presLayoutVars>
      </dgm:prSet>
      <dgm:spPr/>
    </dgm:pt>
    <dgm:pt modelId="{2869EB62-3CD0-4E4C-889F-8D0CA2337B3D}" type="pres">
      <dgm:prSet presAssocID="{8DED210A-1C39-4651-A203-D4EF06417DA1}" presName="rootComposite1" presStyleCnt="0"/>
      <dgm:spPr/>
    </dgm:pt>
    <dgm:pt modelId="{38804DD5-74D8-4521-8681-98D0B9CF58FE}" type="pres">
      <dgm:prSet presAssocID="{8DED210A-1C39-4651-A203-D4EF06417DA1}" presName="rootText1" presStyleLbl="node0" presStyleIdx="1" presStyleCnt="3" custScaleY="1474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206C24-13B6-441F-B267-2E4991619B3A}" type="pres">
      <dgm:prSet presAssocID="{8DED210A-1C39-4651-A203-D4EF06417DA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2D577F7-DC9C-4088-B3EB-7B31C984C236}" type="pres">
      <dgm:prSet presAssocID="{8DED210A-1C39-4651-A203-D4EF06417DA1}" presName="hierChild2" presStyleCnt="0"/>
      <dgm:spPr/>
    </dgm:pt>
    <dgm:pt modelId="{04D42BF1-2367-4BE7-8C3B-AA3F99BF1E02}" type="pres">
      <dgm:prSet presAssocID="{EFC1A7B4-EB58-4F3E-A44A-E7F500AE5154}" presName="Name37" presStyleLbl="parChTrans1D2" presStyleIdx="1" presStyleCnt="4"/>
      <dgm:spPr/>
      <dgm:t>
        <a:bodyPr/>
        <a:lstStyle/>
        <a:p>
          <a:endParaRPr lang="en-US"/>
        </a:p>
      </dgm:t>
    </dgm:pt>
    <dgm:pt modelId="{41CB1C75-53B7-43E0-967F-DFC7671CA5EE}" type="pres">
      <dgm:prSet presAssocID="{C57B718A-1ACB-47C6-9CD0-A5B1B030F741}" presName="hierRoot2" presStyleCnt="0">
        <dgm:presLayoutVars>
          <dgm:hierBranch val="init"/>
        </dgm:presLayoutVars>
      </dgm:prSet>
      <dgm:spPr/>
    </dgm:pt>
    <dgm:pt modelId="{14AD1528-15C9-4F8C-80C4-E84A9C908D0A}" type="pres">
      <dgm:prSet presAssocID="{C57B718A-1ACB-47C6-9CD0-A5B1B030F741}" presName="rootComposite" presStyleCnt="0"/>
      <dgm:spPr/>
    </dgm:pt>
    <dgm:pt modelId="{CF85CAE3-0958-4F1F-83E0-B15103F6C57E}" type="pres">
      <dgm:prSet presAssocID="{C57B718A-1ACB-47C6-9CD0-A5B1B030F74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86EC82-80E5-4E9A-B8B4-3A23E4CF3467}" type="pres">
      <dgm:prSet presAssocID="{C57B718A-1ACB-47C6-9CD0-A5B1B030F741}" presName="rootConnector" presStyleLbl="node2" presStyleIdx="1" presStyleCnt="4"/>
      <dgm:spPr/>
      <dgm:t>
        <a:bodyPr/>
        <a:lstStyle/>
        <a:p>
          <a:endParaRPr lang="en-US"/>
        </a:p>
      </dgm:t>
    </dgm:pt>
    <dgm:pt modelId="{19C57138-FD95-4A0C-A9E9-8FB545E2A5A1}" type="pres">
      <dgm:prSet presAssocID="{C57B718A-1ACB-47C6-9CD0-A5B1B030F741}" presName="hierChild4" presStyleCnt="0"/>
      <dgm:spPr/>
    </dgm:pt>
    <dgm:pt modelId="{2A576175-BD9B-43C5-925F-B88C438642FD}" type="pres">
      <dgm:prSet presAssocID="{C57B718A-1ACB-47C6-9CD0-A5B1B030F741}" presName="hierChild5" presStyleCnt="0"/>
      <dgm:spPr/>
    </dgm:pt>
    <dgm:pt modelId="{E185CA12-0D34-4D7C-A745-D8A6E3A251B3}" type="pres">
      <dgm:prSet presAssocID="{8DED210A-1C39-4651-A203-D4EF06417DA1}" presName="hierChild3" presStyleCnt="0"/>
      <dgm:spPr/>
    </dgm:pt>
    <dgm:pt modelId="{5B4CAB7F-A2F8-416C-BED4-357742751074}" type="pres">
      <dgm:prSet presAssocID="{71CFD14E-F0E4-4A0A-AAEF-A049C61E1D59}" presName="hierRoot1" presStyleCnt="0">
        <dgm:presLayoutVars>
          <dgm:hierBranch val="init"/>
        </dgm:presLayoutVars>
      </dgm:prSet>
      <dgm:spPr/>
    </dgm:pt>
    <dgm:pt modelId="{16F3796F-8888-4F59-A8FB-53F9FED967B5}" type="pres">
      <dgm:prSet presAssocID="{71CFD14E-F0E4-4A0A-AAEF-A049C61E1D59}" presName="rootComposite1" presStyleCnt="0"/>
      <dgm:spPr/>
    </dgm:pt>
    <dgm:pt modelId="{58AA1B3B-7F09-4D38-891E-C97CD254D098}" type="pres">
      <dgm:prSet presAssocID="{71CFD14E-F0E4-4A0A-AAEF-A049C61E1D59}" presName="rootText1" presStyleLbl="node0" presStyleIdx="2" presStyleCnt="3" custScaleX="164594" custScaleY="1474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AA2403-977C-49C6-879F-8C45380D7862}" type="pres">
      <dgm:prSet presAssocID="{71CFD14E-F0E4-4A0A-AAEF-A049C61E1D5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FC366B2-00B9-4794-831F-1546DB90F3A2}" type="pres">
      <dgm:prSet presAssocID="{71CFD14E-F0E4-4A0A-AAEF-A049C61E1D59}" presName="hierChild2" presStyleCnt="0"/>
      <dgm:spPr/>
    </dgm:pt>
    <dgm:pt modelId="{D71782B1-28FA-4673-ACEC-34DAF2E3E89E}" type="pres">
      <dgm:prSet presAssocID="{F3A972AB-A0CF-479A-BF1D-045D5255D966}" presName="Name37" presStyleLbl="parChTrans1D2" presStyleIdx="2" presStyleCnt="4"/>
      <dgm:spPr/>
      <dgm:t>
        <a:bodyPr/>
        <a:lstStyle/>
        <a:p>
          <a:endParaRPr lang="en-US"/>
        </a:p>
      </dgm:t>
    </dgm:pt>
    <dgm:pt modelId="{2207BB11-449D-4403-A202-377C72252604}" type="pres">
      <dgm:prSet presAssocID="{977066EA-BECB-487A-ABD3-2017780C1DAC}" presName="hierRoot2" presStyleCnt="0">
        <dgm:presLayoutVars>
          <dgm:hierBranch val="init"/>
        </dgm:presLayoutVars>
      </dgm:prSet>
      <dgm:spPr/>
    </dgm:pt>
    <dgm:pt modelId="{334229A9-17D5-4207-A4EB-517FAA893D21}" type="pres">
      <dgm:prSet presAssocID="{977066EA-BECB-487A-ABD3-2017780C1DAC}" presName="rootComposite" presStyleCnt="0"/>
      <dgm:spPr/>
    </dgm:pt>
    <dgm:pt modelId="{9753517D-3CD5-490B-8A13-F146CB487E4D}" type="pres">
      <dgm:prSet presAssocID="{977066EA-BECB-487A-ABD3-2017780C1DA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BF0219-A029-401D-A22C-210B70F400A7}" type="pres">
      <dgm:prSet presAssocID="{977066EA-BECB-487A-ABD3-2017780C1DAC}" presName="rootConnector" presStyleLbl="node2" presStyleIdx="2" presStyleCnt="4"/>
      <dgm:spPr/>
      <dgm:t>
        <a:bodyPr/>
        <a:lstStyle/>
        <a:p>
          <a:endParaRPr lang="en-US"/>
        </a:p>
      </dgm:t>
    </dgm:pt>
    <dgm:pt modelId="{4E3BC9A5-7C92-4FB9-B87E-FE68325CC37E}" type="pres">
      <dgm:prSet presAssocID="{977066EA-BECB-487A-ABD3-2017780C1DAC}" presName="hierChild4" presStyleCnt="0"/>
      <dgm:spPr/>
    </dgm:pt>
    <dgm:pt modelId="{E1C66EF2-61DB-4048-AD5E-D75B69F5E87C}" type="pres">
      <dgm:prSet presAssocID="{977066EA-BECB-487A-ABD3-2017780C1DAC}" presName="hierChild5" presStyleCnt="0"/>
      <dgm:spPr/>
    </dgm:pt>
    <dgm:pt modelId="{910EAA9D-9F9A-4ABD-9B11-DFF214B3FF72}" type="pres">
      <dgm:prSet presAssocID="{CEC52ABC-EF45-4435-9BF8-7D99EA7F8439}" presName="Name37" presStyleLbl="parChTrans1D2" presStyleIdx="3" presStyleCnt="4"/>
      <dgm:spPr/>
      <dgm:t>
        <a:bodyPr/>
        <a:lstStyle/>
        <a:p>
          <a:endParaRPr lang="en-US"/>
        </a:p>
      </dgm:t>
    </dgm:pt>
    <dgm:pt modelId="{62EA4A75-83BD-40C3-91F4-82A48FC090E6}" type="pres">
      <dgm:prSet presAssocID="{1EE4044C-B1DD-432E-9339-22B50CCE45B1}" presName="hierRoot2" presStyleCnt="0">
        <dgm:presLayoutVars>
          <dgm:hierBranch val="init"/>
        </dgm:presLayoutVars>
      </dgm:prSet>
      <dgm:spPr/>
    </dgm:pt>
    <dgm:pt modelId="{0DB693CB-5F1E-4DCD-8DC1-765E60542857}" type="pres">
      <dgm:prSet presAssocID="{1EE4044C-B1DD-432E-9339-22B50CCE45B1}" presName="rootComposite" presStyleCnt="0"/>
      <dgm:spPr/>
    </dgm:pt>
    <dgm:pt modelId="{A5A84EC1-2A34-4695-AB58-A82BACBB99AE}" type="pres">
      <dgm:prSet presAssocID="{1EE4044C-B1DD-432E-9339-22B50CCE45B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A2AA21-C276-4025-BAA2-91E079192ADE}" type="pres">
      <dgm:prSet presAssocID="{1EE4044C-B1DD-432E-9339-22B50CCE45B1}" presName="rootConnector" presStyleLbl="node2" presStyleIdx="3" presStyleCnt="4"/>
      <dgm:spPr/>
      <dgm:t>
        <a:bodyPr/>
        <a:lstStyle/>
        <a:p>
          <a:endParaRPr lang="en-US"/>
        </a:p>
      </dgm:t>
    </dgm:pt>
    <dgm:pt modelId="{C0FEB12E-DDF4-4967-9348-B80866DEB492}" type="pres">
      <dgm:prSet presAssocID="{1EE4044C-B1DD-432E-9339-22B50CCE45B1}" presName="hierChild4" presStyleCnt="0"/>
      <dgm:spPr/>
    </dgm:pt>
    <dgm:pt modelId="{18164CE2-C5C2-4FA1-B762-6A120D7DB047}" type="pres">
      <dgm:prSet presAssocID="{1EE4044C-B1DD-432E-9339-22B50CCE45B1}" presName="hierChild5" presStyleCnt="0"/>
      <dgm:spPr/>
    </dgm:pt>
    <dgm:pt modelId="{4B65DBFC-8977-4C49-B4E4-30866DB848C3}" type="pres">
      <dgm:prSet presAssocID="{71CFD14E-F0E4-4A0A-AAEF-A049C61E1D59}" presName="hierChild3" presStyleCnt="0"/>
      <dgm:spPr/>
    </dgm:pt>
  </dgm:ptLst>
  <dgm:cxnLst>
    <dgm:cxn modelId="{FCC58745-439E-4FB2-B8DB-882A034CAD30}" type="presOf" srcId="{8DED210A-1C39-4651-A203-D4EF06417DA1}" destId="{D1206C24-13B6-441F-B267-2E4991619B3A}" srcOrd="1" destOrd="0" presId="urn:microsoft.com/office/officeart/2005/8/layout/orgChart1"/>
    <dgm:cxn modelId="{E0380FC3-BB13-42E3-8526-9385C7D0CF38}" srcId="{F4E462A1-D57F-4230-A8F2-D0E061285CEC}" destId="{12B269D5-7A7F-460A-B7C3-E2565040C73D}" srcOrd="0" destOrd="0" parTransId="{6AA1DCD7-3426-4CD5-A2A0-889F888925C7}" sibTransId="{55466F9E-4327-47ED-A5F6-2A27A262CB8F}"/>
    <dgm:cxn modelId="{C7A4641F-673D-4DBF-AA1B-0EFAE5391632}" type="presOf" srcId="{A8210442-30AB-4B20-AFEE-21F8BF7E44DA}" destId="{62D52F8D-2710-4D42-904D-BEF49B28BF9C}" srcOrd="1" destOrd="0" presId="urn:microsoft.com/office/officeart/2005/8/layout/orgChart1"/>
    <dgm:cxn modelId="{85708193-761F-4129-8294-96E45088537D}" type="presOf" srcId="{C4B7F5AD-8D07-4172-AB65-693A965C458E}" destId="{C211C838-77C0-4E2A-AFDC-8F29A9EDE5D7}" srcOrd="0" destOrd="0" presId="urn:microsoft.com/office/officeart/2005/8/layout/orgChart1"/>
    <dgm:cxn modelId="{B6FCE496-111D-49F5-A2FA-BFD48216E020}" type="presOf" srcId="{CEC52ABC-EF45-4435-9BF8-7D99EA7F8439}" destId="{910EAA9D-9F9A-4ABD-9B11-DFF214B3FF72}" srcOrd="0" destOrd="0" presId="urn:microsoft.com/office/officeart/2005/8/layout/orgChart1"/>
    <dgm:cxn modelId="{52270D31-DD07-46E7-A6CD-670591C789C5}" srcId="{8DED210A-1C39-4651-A203-D4EF06417DA1}" destId="{C57B718A-1ACB-47C6-9CD0-A5B1B030F741}" srcOrd="0" destOrd="0" parTransId="{EFC1A7B4-EB58-4F3E-A44A-E7F500AE5154}" sibTransId="{8D6675B6-5770-4AF6-BDBB-F96E617897BF}"/>
    <dgm:cxn modelId="{434455F5-10F9-4C67-A6A4-9D0C5E87E9FB}" type="presOf" srcId="{977066EA-BECB-487A-ABD3-2017780C1DAC}" destId="{9DBF0219-A029-401D-A22C-210B70F400A7}" srcOrd="1" destOrd="0" presId="urn:microsoft.com/office/officeart/2005/8/layout/orgChart1"/>
    <dgm:cxn modelId="{9C71C062-B512-4D96-9A0A-F56DD3330B03}" type="presOf" srcId="{A8210442-30AB-4B20-AFEE-21F8BF7E44DA}" destId="{FA97E94F-FA16-4BF7-922D-F1A6118FAD7A}" srcOrd="0" destOrd="0" presId="urn:microsoft.com/office/officeart/2005/8/layout/orgChart1"/>
    <dgm:cxn modelId="{042DA1B2-D578-427C-A2E1-CA7B1DFFBF06}" srcId="{F4E462A1-D57F-4230-A8F2-D0E061285CEC}" destId="{8DED210A-1C39-4651-A203-D4EF06417DA1}" srcOrd="1" destOrd="0" parTransId="{7335A728-AB2B-41FF-8A2B-353690F56CCA}" sibTransId="{BE3D5B51-C8E5-477B-8143-4C4FB2FFEC0C}"/>
    <dgm:cxn modelId="{4B40CAE6-908F-4E42-A861-4614F6A5382C}" type="presOf" srcId="{F4E462A1-D57F-4230-A8F2-D0E061285CEC}" destId="{01D7B438-8EEA-4D03-99EA-44EEFE5AD135}" srcOrd="0" destOrd="0" presId="urn:microsoft.com/office/officeart/2005/8/layout/orgChart1"/>
    <dgm:cxn modelId="{9A79DAB5-3D95-4901-B20E-57E120A2A854}" srcId="{12B269D5-7A7F-460A-B7C3-E2565040C73D}" destId="{A8210442-30AB-4B20-AFEE-21F8BF7E44DA}" srcOrd="0" destOrd="0" parTransId="{C4B7F5AD-8D07-4172-AB65-693A965C458E}" sibTransId="{8D5F3D21-07D7-4EF8-B7C0-13F06C59CA5A}"/>
    <dgm:cxn modelId="{1E129846-62DB-45C7-8E53-D96AE51401D3}" type="presOf" srcId="{8DED210A-1C39-4651-A203-D4EF06417DA1}" destId="{38804DD5-74D8-4521-8681-98D0B9CF58FE}" srcOrd="0" destOrd="0" presId="urn:microsoft.com/office/officeart/2005/8/layout/orgChart1"/>
    <dgm:cxn modelId="{1F4B555D-8553-4AC9-A3A9-07C55579B996}" type="presOf" srcId="{1EE4044C-B1DD-432E-9339-22B50CCE45B1}" destId="{A5A84EC1-2A34-4695-AB58-A82BACBB99AE}" srcOrd="0" destOrd="0" presId="urn:microsoft.com/office/officeart/2005/8/layout/orgChart1"/>
    <dgm:cxn modelId="{4D84B755-CE00-4359-8212-50541B9D197B}" type="presOf" srcId="{71CFD14E-F0E4-4A0A-AAEF-A049C61E1D59}" destId="{58AA1B3B-7F09-4D38-891E-C97CD254D098}" srcOrd="0" destOrd="0" presId="urn:microsoft.com/office/officeart/2005/8/layout/orgChart1"/>
    <dgm:cxn modelId="{F8281054-0B57-4C77-A5D4-508ABB4BC2DA}" srcId="{71CFD14E-F0E4-4A0A-AAEF-A049C61E1D59}" destId="{977066EA-BECB-487A-ABD3-2017780C1DAC}" srcOrd="0" destOrd="0" parTransId="{F3A972AB-A0CF-479A-BF1D-045D5255D966}" sibTransId="{2DC587B6-BFBA-4FBE-93BE-EB4849F50D41}"/>
    <dgm:cxn modelId="{32BE1A99-C0DE-4CD4-99FD-820D3D621BFD}" type="presOf" srcId="{EFC1A7B4-EB58-4F3E-A44A-E7F500AE5154}" destId="{04D42BF1-2367-4BE7-8C3B-AA3F99BF1E02}" srcOrd="0" destOrd="0" presId="urn:microsoft.com/office/officeart/2005/8/layout/orgChart1"/>
    <dgm:cxn modelId="{66FB754B-EABF-4CE0-8DEF-BF10C54161C5}" type="presOf" srcId="{977066EA-BECB-487A-ABD3-2017780C1DAC}" destId="{9753517D-3CD5-490B-8A13-F146CB487E4D}" srcOrd="0" destOrd="0" presId="urn:microsoft.com/office/officeart/2005/8/layout/orgChart1"/>
    <dgm:cxn modelId="{851F2C3D-DE54-489A-B26F-A5EA5FB5B28E}" type="presOf" srcId="{C57B718A-1ACB-47C6-9CD0-A5B1B030F741}" destId="{CF85CAE3-0958-4F1F-83E0-B15103F6C57E}" srcOrd="0" destOrd="0" presId="urn:microsoft.com/office/officeart/2005/8/layout/orgChart1"/>
    <dgm:cxn modelId="{4DB8801E-4EAF-416A-8D4F-2EA8F65FE5E9}" type="presOf" srcId="{71CFD14E-F0E4-4A0A-AAEF-A049C61E1D59}" destId="{23AA2403-977C-49C6-879F-8C45380D7862}" srcOrd="1" destOrd="0" presId="urn:microsoft.com/office/officeart/2005/8/layout/orgChart1"/>
    <dgm:cxn modelId="{781C7855-FEDC-4DBC-9CF9-E8F4E26790CF}" type="presOf" srcId="{12B269D5-7A7F-460A-B7C3-E2565040C73D}" destId="{71DA643C-72E6-4356-8641-001312B70077}" srcOrd="1" destOrd="0" presId="urn:microsoft.com/office/officeart/2005/8/layout/orgChart1"/>
    <dgm:cxn modelId="{3B0B8A74-6CC2-4830-895E-B75A785A2E89}" srcId="{71CFD14E-F0E4-4A0A-AAEF-A049C61E1D59}" destId="{1EE4044C-B1DD-432E-9339-22B50CCE45B1}" srcOrd="1" destOrd="0" parTransId="{CEC52ABC-EF45-4435-9BF8-7D99EA7F8439}" sibTransId="{AA0B51E2-9A24-4D79-86E2-0609D9D7DED0}"/>
    <dgm:cxn modelId="{25F8F27C-283F-4299-97F7-90B1D91EBB52}" srcId="{F4E462A1-D57F-4230-A8F2-D0E061285CEC}" destId="{71CFD14E-F0E4-4A0A-AAEF-A049C61E1D59}" srcOrd="2" destOrd="0" parTransId="{0B102E17-1448-4231-8796-46E3729C6A44}" sibTransId="{AE150B88-5D72-4D16-A1A1-5BD2D213FD7D}"/>
    <dgm:cxn modelId="{7A003563-6CD8-41EC-8019-BCB4DA6E8B45}" type="presOf" srcId="{C57B718A-1ACB-47C6-9CD0-A5B1B030F741}" destId="{6486EC82-80E5-4E9A-B8B4-3A23E4CF3467}" srcOrd="1" destOrd="0" presId="urn:microsoft.com/office/officeart/2005/8/layout/orgChart1"/>
    <dgm:cxn modelId="{8DF6BEBF-1FB1-4EA2-B0E7-5A554793690E}" type="presOf" srcId="{1EE4044C-B1DD-432E-9339-22B50CCE45B1}" destId="{28A2AA21-C276-4025-BAA2-91E079192ADE}" srcOrd="1" destOrd="0" presId="urn:microsoft.com/office/officeart/2005/8/layout/orgChart1"/>
    <dgm:cxn modelId="{F524F6E2-0392-42D2-B7A8-7853AC04FAA0}" type="presOf" srcId="{F3A972AB-A0CF-479A-BF1D-045D5255D966}" destId="{D71782B1-28FA-4673-ACEC-34DAF2E3E89E}" srcOrd="0" destOrd="0" presId="urn:microsoft.com/office/officeart/2005/8/layout/orgChart1"/>
    <dgm:cxn modelId="{B4199C38-F2B1-45CF-954D-339A461A119E}" type="presOf" srcId="{12B269D5-7A7F-460A-B7C3-E2565040C73D}" destId="{DBA7B3D5-F36B-4A82-B5BF-6D8039687512}" srcOrd="0" destOrd="0" presId="urn:microsoft.com/office/officeart/2005/8/layout/orgChart1"/>
    <dgm:cxn modelId="{1A8C5A4E-79F6-4C37-BC54-C7BFC9400747}" type="presParOf" srcId="{01D7B438-8EEA-4D03-99EA-44EEFE5AD135}" destId="{ECF388A8-DAF8-4427-AF46-6C2C31A5CA93}" srcOrd="0" destOrd="0" presId="urn:microsoft.com/office/officeart/2005/8/layout/orgChart1"/>
    <dgm:cxn modelId="{BDFF6B99-4954-4C89-9B0E-A843A0020891}" type="presParOf" srcId="{ECF388A8-DAF8-4427-AF46-6C2C31A5CA93}" destId="{191E2C62-5577-4C7A-8F4A-34D5439F3C40}" srcOrd="0" destOrd="0" presId="urn:microsoft.com/office/officeart/2005/8/layout/orgChart1"/>
    <dgm:cxn modelId="{D000F1C3-C5B5-4675-96DA-32C59344997B}" type="presParOf" srcId="{191E2C62-5577-4C7A-8F4A-34D5439F3C40}" destId="{DBA7B3D5-F36B-4A82-B5BF-6D8039687512}" srcOrd="0" destOrd="0" presId="urn:microsoft.com/office/officeart/2005/8/layout/orgChart1"/>
    <dgm:cxn modelId="{8CC86CB3-57B2-4EFE-AC42-E89FF80E3D09}" type="presParOf" srcId="{191E2C62-5577-4C7A-8F4A-34D5439F3C40}" destId="{71DA643C-72E6-4356-8641-001312B70077}" srcOrd="1" destOrd="0" presId="urn:microsoft.com/office/officeart/2005/8/layout/orgChart1"/>
    <dgm:cxn modelId="{2610A42B-75D2-4927-9186-4E6B02DB618A}" type="presParOf" srcId="{ECF388A8-DAF8-4427-AF46-6C2C31A5CA93}" destId="{7BBA0F9F-BE33-4BD2-B2E8-C2DEBCEFEBF1}" srcOrd="1" destOrd="0" presId="urn:microsoft.com/office/officeart/2005/8/layout/orgChart1"/>
    <dgm:cxn modelId="{0E61A526-EF68-4A3B-A894-6AD5D49CD6A9}" type="presParOf" srcId="{7BBA0F9F-BE33-4BD2-B2E8-C2DEBCEFEBF1}" destId="{C211C838-77C0-4E2A-AFDC-8F29A9EDE5D7}" srcOrd="0" destOrd="0" presId="urn:microsoft.com/office/officeart/2005/8/layout/orgChart1"/>
    <dgm:cxn modelId="{73312C93-6594-4C31-9EBB-2C9E3032331E}" type="presParOf" srcId="{7BBA0F9F-BE33-4BD2-B2E8-C2DEBCEFEBF1}" destId="{604619AC-F3CB-4A8D-BADA-84760B10112C}" srcOrd="1" destOrd="0" presId="urn:microsoft.com/office/officeart/2005/8/layout/orgChart1"/>
    <dgm:cxn modelId="{4B83E8B3-4931-41CC-9379-BE99315A1945}" type="presParOf" srcId="{604619AC-F3CB-4A8D-BADA-84760B10112C}" destId="{32EE9EDC-83A3-4C3A-8B6E-83D5A180F5A8}" srcOrd="0" destOrd="0" presId="urn:microsoft.com/office/officeart/2005/8/layout/orgChart1"/>
    <dgm:cxn modelId="{97321DE1-AECC-4B1F-A23A-1215D44FAA29}" type="presParOf" srcId="{32EE9EDC-83A3-4C3A-8B6E-83D5A180F5A8}" destId="{FA97E94F-FA16-4BF7-922D-F1A6118FAD7A}" srcOrd="0" destOrd="0" presId="urn:microsoft.com/office/officeart/2005/8/layout/orgChart1"/>
    <dgm:cxn modelId="{52B1C3D3-FF75-4834-9E72-8EFA5922527E}" type="presParOf" srcId="{32EE9EDC-83A3-4C3A-8B6E-83D5A180F5A8}" destId="{62D52F8D-2710-4D42-904D-BEF49B28BF9C}" srcOrd="1" destOrd="0" presId="urn:microsoft.com/office/officeart/2005/8/layout/orgChart1"/>
    <dgm:cxn modelId="{548058BC-2952-4F69-B42A-951C8EA44C40}" type="presParOf" srcId="{604619AC-F3CB-4A8D-BADA-84760B10112C}" destId="{F82DAF6A-BCFC-4829-8449-1D0F41972DB0}" srcOrd="1" destOrd="0" presId="urn:microsoft.com/office/officeart/2005/8/layout/orgChart1"/>
    <dgm:cxn modelId="{10FDDB21-3E86-4C10-8556-662CC3D8AFAB}" type="presParOf" srcId="{604619AC-F3CB-4A8D-BADA-84760B10112C}" destId="{B24BD7A6-FFE1-498B-8B9B-D57357E33908}" srcOrd="2" destOrd="0" presId="urn:microsoft.com/office/officeart/2005/8/layout/orgChart1"/>
    <dgm:cxn modelId="{BFBB88E3-4437-4144-8587-4A1A1FAAE1DF}" type="presParOf" srcId="{ECF388A8-DAF8-4427-AF46-6C2C31A5CA93}" destId="{97501874-7573-49BD-995C-9ED33037E826}" srcOrd="2" destOrd="0" presId="urn:microsoft.com/office/officeart/2005/8/layout/orgChart1"/>
    <dgm:cxn modelId="{3E04E4A8-8C46-412E-8FC3-6E7A0D6A94A6}" type="presParOf" srcId="{01D7B438-8EEA-4D03-99EA-44EEFE5AD135}" destId="{805C21CF-7307-4355-80E1-BDC8EEDB6C09}" srcOrd="1" destOrd="0" presId="urn:microsoft.com/office/officeart/2005/8/layout/orgChart1"/>
    <dgm:cxn modelId="{61D9780A-19F7-453F-913E-80390A1F20C9}" type="presParOf" srcId="{805C21CF-7307-4355-80E1-BDC8EEDB6C09}" destId="{2869EB62-3CD0-4E4C-889F-8D0CA2337B3D}" srcOrd="0" destOrd="0" presId="urn:microsoft.com/office/officeart/2005/8/layout/orgChart1"/>
    <dgm:cxn modelId="{F933BFD9-E80B-4E0B-B061-D68793135DE3}" type="presParOf" srcId="{2869EB62-3CD0-4E4C-889F-8D0CA2337B3D}" destId="{38804DD5-74D8-4521-8681-98D0B9CF58FE}" srcOrd="0" destOrd="0" presId="urn:microsoft.com/office/officeart/2005/8/layout/orgChart1"/>
    <dgm:cxn modelId="{FF18C65A-420A-4212-AD4A-C7E8F28B8B33}" type="presParOf" srcId="{2869EB62-3CD0-4E4C-889F-8D0CA2337B3D}" destId="{D1206C24-13B6-441F-B267-2E4991619B3A}" srcOrd="1" destOrd="0" presId="urn:microsoft.com/office/officeart/2005/8/layout/orgChart1"/>
    <dgm:cxn modelId="{C864503D-F849-45E1-BAE2-82708B71A880}" type="presParOf" srcId="{805C21CF-7307-4355-80E1-BDC8EEDB6C09}" destId="{02D577F7-DC9C-4088-B3EB-7B31C984C236}" srcOrd="1" destOrd="0" presId="urn:microsoft.com/office/officeart/2005/8/layout/orgChart1"/>
    <dgm:cxn modelId="{0DCA55DB-A415-411D-8E53-EA2033328C87}" type="presParOf" srcId="{02D577F7-DC9C-4088-B3EB-7B31C984C236}" destId="{04D42BF1-2367-4BE7-8C3B-AA3F99BF1E02}" srcOrd="0" destOrd="0" presId="urn:microsoft.com/office/officeart/2005/8/layout/orgChart1"/>
    <dgm:cxn modelId="{54497FDD-010D-45AD-B1D6-9EA2EB70C0AD}" type="presParOf" srcId="{02D577F7-DC9C-4088-B3EB-7B31C984C236}" destId="{41CB1C75-53B7-43E0-967F-DFC7671CA5EE}" srcOrd="1" destOrd="0" presId="urn:microsoft.com/office/officeart/2005/8/layout/orgChart1"/>
    <dgm:cxn modelId="{BD5431FB-4684-4444-B8EC-51AC10AD3AE7}" type="presParOf" srcId="{41CB1C75-53B7-43E0-967F-DFC7671CA5EE}" destId="{14AD1528-15C9-4F8C-80C4-E84A9C908D0A}" srcOrd="0" destOrd="0" presId="urn:microsoft.com/office/officeart/2005/8/layout/orgChart1"/>
    <dgm:cxn modelId="{370EBE0E-D8EB-41B2-84B3-17690B31FEC0}" type="presParOf" srcId="{14AD1528-15C9-4F8C-80C4-E84A9C908D0A}" destId="{CF85CAE3-0958-4F1F-83E0-B15103F6C57E}" srcOrd="0" destOrd="0" presId="urn:microsoft.com/office/officeart/2005/8/layout/orgChart1"/>
    <dgm:cxn modelId="{7299335E-CFDB-48A3-ABC6-3D61FC130D76}" type="presParOf" srcId="{14AD1528-15C9-4F8C-80C4-E84A9C908D0A}" destId="{6486EC82-80E5-4E9A-B8B4-3A23E4CF3467}" srcOrd="1" destOrd="0" presId="urn:microsoft.com/office/officeart/2005/8/layout/orgChart1"/>
    <dgm:cxn modelId="{2DC75BAE-7A56-4A42-9402-0E498E260AC9}" type="presParOf" srcId="{41CB1C75-53B7-43E0-967F-DFC7671CA5EE}" destId="{19C57138-FD95-4A0C-A9E9-8FB545E2A5A1}" srcOrd="1" destOrd="0" presId="urn:microsoft.com/office/officeart/2005/8/layout/orgChart1"/>
    <dgm:cxn modelId="{171BE7EF-0F35-4D7C-B488-C8C9A7B4BA49}" type="presParOf" srcId="{41CB1C75-53B7-43E0-967F-DFC7671CA5EE}" destId="{2A576175-BD9B-43C5-925F-B88C438642FD}" srcOrd="2" destOrd="0" presId="urn:microsoft.com/office/officeart/2005/8/layout/orgChart1"/>
    <dgm:cxn modelId="{3225A2E6-9D61-428F-B7FD-9C055A289073}" type="presParOf" srcId="{805C21CF-7307-4355-80E1-BDC8EEDB6C09}" destId="{E185CA12-0D34-4D7C-A745-D8A6E3A251B3}" srcOrd="2" destOrd="0" presId="urn:microsoft.com/office/officeart/2005/8/layout/orgChart1"/>
    <dgm:cxn modelId="{2DE9E636-538B-44FD-BF21-99B0637A0FAF}" type="presParOf" srcId="{01D7B438-8EEA-4D03-99EA-44EEFE5AD135}" destId="{5B4CAB7F-A2F8-416C-BED4-357742751074}" srcOrd="2" destOrd="0" presId="urn:microsoft.com/office/officeart/2005/8/layout/orgChart1"/>
    <dgm:cxn modelId="{A4C725BC-4642-4ABE-AF8A-71A66A39A84F}" type="presParOf" srcId="{5B4CAB7F-A2F8-416C-BED4-357742751074}" destId="{16F3796F-8888-4F59-A8FB-53F9FED967B5}" srcOrd="0" destOrd="0" presId="urn:microsoft.com/office/officeart/2005/8/layout/orgChart1"/>
    <dgm:cxn modelId="{E1B22FE4-A870-4416-AB74-A7E30FD2B334}" type="presParOf" srcId="{16F3796F-8888-4F59-A8FB-53F9FED967B5}" destId="{58AA1B3B-7F09-4D38-891E-C97CD254D098}" srcOrd="0" destOrd="0" presId="urn:microsoft.com/office/officeart/2005/8/layout/orgChart1"/>
    <dgm:cxn modelId="{85439284-3D50-4B6A-8CFE-26A069C15BC0}" type="presParOf" srcId="{16F3796F-8888-4F59-A8FB-53F9FED967B5}" destId="{23AA2403-977C-49C6-879F-8C45380D7862}" srcOrd="1" destOrd="0" presId="urn:microsoft.com/office/officeart/2005/8/layout/orgChart1"/>
    <dgm:cxn modelId="{F18A304A-C270-413F-AB7A-4B88CDA47910}" type="presParOf" srcId="{5B4CAB7F-A2F8-416C-BED4-357742751074}" destId="{3FC366B2-00B9-4794-831F-1546DB90F3A2}" srcOrd="1" destOrd="0" presId="urn:microsoft.com/office/officeart/2005/8/layout/orgChart1"/>
    <dgm:cxn modelId="{DA1352DF-C4C4-4C2F-B5D2-9DDF8375D928}" type="presParOf" srcId="{3FC366B2-00B9-4794-831F-1546DB90F3A2}" destId="{D71782B1-28FA-4673-ACEC-34DAF2E3E89E}" srcOrd="0" destOrd="0" presId="urn:microsoft.com/office/officeart/2005/8/layout/orgChart1"/>
    <dgm:cxn modelId="{D2094E0A-BEC9-4BB9-8B76-4230051FE64E}" type="presParOf" srcId="{3FC366B2-00B9-4794-831F-1546DB90F3A2}" destId="{2207BB11-449D-4403-A202-377C72252604}" srcOrd="1" destOrd="0" presId="urn:microsoft.com/office/officeart/2005/8/layout/orgChart1"/>
    <dgm:cxn modelId="{78A4769C-06F2-443F-B4C4-4E8B73FABC5A}" type="presParOf" srcId="{2207BB11-449D-4403-A202-377C72252604}" destId="{334229A9-17D5-4207-A4EB-517FAA893D21}" srcOrd="0" destOrd="0" presId="urn:microsoft.com/office/officeart/2005/8/layout/orgChart1"/>
    <dgm:cxn modelId="{25585EE6-1260-41A1-82A1-3D8578BB27AF}" type="presParOf" srcId="{334229A9-17D5-4207-A4EB-517FAA893D21}" destId="{9753517D-3CD5-490B-8A13-F146CB487E4D}" srcOrd="0" destOrd="0" presId="urn:microsoft.com/office/officeart/2005/8/layout/orgChart1"/>
    <dgm:cxn modelId="{9AF7479F-2B31-430A-834D-1753C8A8022A}" type="presParOf" srcId="{334229A9-17D5-4207-A4EB-517FAA893D21}" destId="{9DBF0219-A029-401D-A22C-210B70F400A7}" srcOrd="1" destOrd="0" presId="urn:microsoft.com/office/officeart/2005/8/layout/orgChart1"/>
    <dgm:cxn modelId="{FC388CDF-3BB1-4371-A4F2-4A14586BABFF}" type="presParOf" srcId="{2207BB11-449D-4403-A202-377C72252604}" destId="{4E3BC9A5-7C92-4FB9-B87E-FE68325CC37E}" srcOrd="1" destOrd="0" presId="urn:microsoft.com/office/officeart/2005/8/layout/orgChart1"/>
    <dgm:cxn modelId="{FBBB08C8-954D-4858-91E1-513D36831D50}" type="presParOf" srcId="{2207BB11-449D-4403-A202-377C72252604}" destId="{E1C66EF2-61DB-4048-AD5E-D75B69F5E87C}" srcOrd="2" destOrd="0" presId="urn:microsoft.com/office/officeart/2005/8/layout/orgChart1"/>
    <dgm:cxn modelId="{551567BC-9952-4D22-A8C3-6D0045892DA4}" type="presParOf" srcId="{3FC366B2-00B9-4794-831F-1546DB90F3A2}" destId="{910EAA9D-9F9A-4ABD-9B11-DFF214B3FF72}" srcOrd="2" destOrd="0" presId="urn:microsoft.com/office/officeart/2005/8/layout/orgChart1"/>
    <dgm:cxn modelId="{2B976C81-A957-46D3-85EC-2C895569B56B}" type="presParOf" srcId="{3FC366B2-00B9-4794-831F-1546DB90F3A2}" destId="{62EA4A75-83BD-40C3-91F4-82A48FC090E6}" srcOrd="3" destOrd="0" presId="urn:microsoft.com/office/officeart/2005/8/layout/orgChart1"/>
    <dgm:cxn modelId="{C7252CC9-935E-48F9-A0B3-EEAB4E304BDE}" type="presParOf" srcId="{62EA4A75-83BD-40C3-91F4-82A48FC090E6}" destId="{0DB693CB-5F1E-4DCD-8DC1-765E60542857}" srcOrd="0" destOrd="0" presId="urn:microsoft.com/office/officeart/2005/8/layout/orgChart1"/>
    <dgm:cxn modelId="{E5982E9B-DE15-4B86-A1B0-BAD43D5DDD13}" type="presParOf" srcId="{0DB693CB-5F1E-4DCD-8DC1-765E60542857}" destId="{A5A84EC1-2A34-4695-AB58-A82BACBB99AE}" srcOrd="0" destOrd="0" presId="urn:microsoft.com/office/officeart/2005/8/layout/orgChart1"/>
    <dgm:cxn modelId="{FE30F631-7F6B-43E2-9AA6-70988C120821}" type="presParOf" srcId="{0DB693CB-5F1E-4DCD-8DC1-765E60542857}" destId="{28A2AA21-C276-4025-BAA2-91E079192ADE}" srcOrd="1" destOrd="0" presId="urn:microsoft.com/office/officeart/2005/8/layout/orgChart1"/>
    <dgm:cxn modelId="{0ACA6BB8-3046-43D2-A06E-03B80D437A9C}" type="presParOf" srcId="{62EA4A75-83BD-40C3-91F4-82A48FC090E6}" destId="{C0FEB12E-DDF4-4967-9348-B80866DEB492}" srcOrd="1" destOrd="0" presId="urn:microsoft.com/office/officeart/2005/8/layout/orgChart1"/>
    <dgm:cxn modelId="{F66CF43E-5C77-4D03-909E-CFBC8BE17577}" type="presParOf" srcId="{62EA4A75-83BD-40C3-91F4-82A48FC090E6}" destId="{18164CE2-C5C2-4FA1-B762-6A120D7DB047}" srcOrd="2" destOrd="0" presId="urn:microsoft.com/office/officeart/2005/8/layout/orgChart1"/>
    <dgm:cxn modelId="{035CAE15-59DC-492C-8CE9-B48F48244A5C}" type="presParOf" srcId="{5B4CAB7F-A2F8-416C-BED4-357742751074}" destId="{4B65DBFC-8977-4C49-B4E4-30866DB848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B6A9DE-BFA2-4EA3-9498-6F3C6C4D42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BE52B0-CDB3-4930-9A24-23CC6069BB7B}">
      <dgm:prSet/>
      <dgm:spPr/>
      <dgm:t>
        <a:bodyPr/>
        <a:lstStyle/>
        <a:p>
          <a:pPr rtl="0"/>
          <a:r>
            <a:rPr lang="en-US" dirty="0" smtClean="0"/>
            <a:t>Utility savings for each measure group</a:t>
          </a:r>
          <a:endParaRPr lang="en-US" dirty="0"/>
        </a:p>
      </dgm:t>
    </dgm:pt>
    <dgm:pt modelId="{3C5891EA-133E-4BAC-A966-8B44E3AAB64F}" type="parTrans" cxnId="{E9CDF1F2-A89C-4E01-BBC3-4BFFB5C74A98}">
      <dgm:prSet/>
      <dgm:spPr/>
      <dgm:t>
        <a:bodyPr/>
        <a:lstStyle/>
        <a:p>
          <a:endParaRPr lang="en-US"/>
        </a:p>
      </dgm:t>
    </dgm:pt>
    <dgm:pt modelId="{4485E8A6-5EFD-45A4-B864-96444588AD55}" type="sibTrans" cxnId="{E9CDF1F2-A89C-4E01-BBC3-4BFFB5C74A98}">
      <dgm:prSet/>
      <dgm:spPr>
        <a:ln>
          <a:solidFill>
            <a:srgbClr val="4B4452"/>
          </a:solidFill>
        </a:ln>
      </dgm:spPr>
      <dgm:t>
        <a:bodyPr/>
        <a:lstStyle/>
        <a:p>
          <a:endParaRPr lang="en-US"/>
        </a:p>
      </dgm:t>
    </dgm:pt>
    <dgm:pt modelId="{16636310-E80F-48AD-A8A7-FF15B6E92938}" type="pres">
      <dgm:prSet presAssocID="{AFB6A9DE-BFA2-4EA3-9498-6F3C6C4D42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BA00BCA-8619-438B-9B68-B778FFA40322}" type="pres">
      <dgm:prSet presAssocID="{AFB6A9DE-BFA2-4EA3-9498-6F3C6C4D427B}" presName="Name1" presStyleCnt="0"/>
      <dgm:spPr/>
    </dgm:pt>
    <dgm:pt modelId="{9C09F90F-7D6E-4862-AAA6-DC0B54506861}" type="pres">
      <dgm:prSet presAssocID="{AFB6A9DE-BFA2-4EA3-9498-6F3C6C4D427B}" presName="cycle" presStyleCnt="0"/>
      <dgm:spPr/>
    </dgm:pt>
    <dgm:pt modelId="{1CC0BC86-446C-4E0C-A737-0544859A5D95}" type="pres">
      <dgm:prSet presAssocID="{AFB6A9DE-BFA2-4EA3-9498-6F3C6C4D427B}" presName="srcNode" presStyleLbl="node1" presStyleIdx="0" presStyleCnt="1"/>
      <dgm:spPr/>
    </dgm:pt>
    <dgm:pt modelId="{84BAE289-2A6D-4BCB-977D-B814E7BE5B81}" type="pres">
      <dgm:prSet presAssocID="{AFB6A9DE-BFA2-4EA3-9498-6F3C6C4D427B}" presName="conn" presStyleLbl="parChTrans1D2" presStyleIdx="0" presStyleCnt="1"/>
      <dgm:spPr/>
      <dgm:t>
        <a:bodyPr/>
        <a:lstStyle/>
        <a:p>
          <a:endParaRPr lang="en-US"/>
        </a:p>
      </dgm:t>
    </dgm:pt>
    <dgm:pt modelId="{CA59E5B3-FDAA-46DB-9EF8-3697EDECA5E2}" type="pres">
      <dgm:prSet presAssocID="{AFB6A9DE-BFA2-4EA3-9498-6F3C6C4D427B}" presName="extraNode" presStyleLbl="node1" presStyleIdx="0" presStyleCnt="1"/>
      <dgm:spPr/>
    </dgm:pt>
    <dgm:pt modelId="{BF5C9E33-A872-4382-B095-0C8B5CFF98E5}" type="pres">
      <dgm:prSet presAssocID="{AFB6A9DE-BFA2-4EA3-9498-6F3C6C4D427B}" presName="dstNode" presStyleLbl="node1" presStyleIdx="0" presStyleCnt="1"/>
      <dgm:spPr/>
    </dgm:pt>
    <dgm:pt modelId="{9C656751-B6B3-4F2D-B660-E5EF184C93F5}" type="pres">
      <dgm:prSet presAssocID="{A2BE52B0-CDB3-4930-9A24-23CC6069BB7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1B1E7-AD78-4109-8D5E-E89807B300AB}" type="pres">
      <dgm:prSet presAssocID="{A2BE52B0-CDB3-4930-9A24-23CC6069BB7B}" presName="accent_1" presStyleCnt="0"/>
      <dgm:spPr/>
    </dgm:pt>
    <dgm:pt modelId="{B6DDEF60-B373-4EB2-BE24-E4203B3B9DF9}" type="pres">
      <dgm:prSet presAssocID="{A2BE52B0-CDB3-4930-9A24-23CC6069BB7B}" presName="accentRepeatNode" presStyleLbl="solidFgAcc1" presStyleIdx="0" presStyleCnt="1"/>
      <dgm:spPr/>
    </dgm:pt>
  </dgm:ptLst>
  <dgm:cxnLst>
    <dgm:cxn modelId="{E9CDF1F2-A89C-4E01-BBC3-4BFFB5C74A98}" srcId="{AFB6A9DE-BFA2-4EA3-9498-6F3C6C4D427B}" destId="{A2BE52B0-CDB3-4930-9A24-23CC6069BB7B}" srcOrd="0" destOrd="0" parTransId="{3C5891EA-133E-4BAC-A966-8B44E3AAB64F}" sibTransId="{4485E8A6-5EFD-45A4-B864-96444588AD55}"/>
    <dgm:cxn modelId="{3B78053C-2333-4208-833D-F13647FEF32D}" type="presOf" srcId="{AFB6A9DE-BFA2-4EA3-9498-6F3C6C4D427B}" destId="{16636310-E80F-48AD-A8A7-FF15B6E92938}" srcOrd="0" destOrd="0" presId="urn:microsoft.com/office/officeart/2008/layout/VerticalCurvedList"/>
    <dgm:cxn modelId="{76056903-AB7E-47D6-B3A9-FA82E9C4193E}" type="presOf" srcId="{A2BE52B0-CDB3-4930-9A24-23CC6069BB7B}" destId="{9C656751-B6B3-4F2D-B660-E5EF184C93F5}" srcOrd="0" destOrd="0" presId="urn:microsoft.com/office/officeart/2008/layout/VerticalCurvedList"/>
    <dgm:cxn modelId="{30AFD004-C73E-4BF4-8934-0FA4B86DC94F}" type="presOf" srcId="{4485E8A6-5EFD-45A4-B864-96444588AD55}" destId="{84BAE289-2A6D-4BCB-977D-B814E7BE5B81}" srcOrd="0" destOrd="0" presId="urn:microsoft.com/office/officeart/2008/layout/VerticalCurvedList"/>
    <dgm:cxn modelId="{57B16102-DE08-4A95-AB8B-AE2FB71A2880}" type="presParOf" srcId="{16636310-E80F-48AD-A8A7-FF15B6E92938}" destId="{9BA00BCA-8619-438B-9B68-B778FFA40322}" srcOrd="0" destOrd="0" presId="urn:microsoft.com/office/officeart/2008/layout/VerticalCurvedList"/>
    <dgm:cxn modelId="{3B52A5E1-1278-40B7-AD2F-B68B1A788A01}" type="presParOf" srcId="{9BA00BCA-8619-438B-9B68-B778FFA40322}" destId="{9C09F90F-7D6E-4862-AAA6-DC0B54506861}" srcOrd="0" destOrd="0" presId="urn:microsoft.com/office/officeart/2008/layout/VerticalCurvedList"/>
    <dgm:cxn modelId="{1D749076-2A93-4454-A43D-4F7C35B46554}" type="presParOf" srcId="{9C09F90F-7D6E-4862-AAA6-DC0B54506861}" destId="{1CC0BC86-446C-4E0C-A737-0544859A5D95}" srcOrd="0" destOrd="0" presId="urn:microsoft.com/office/officeart/2008/layout/VerticalCurvedList"/>
    <dgm:cxn modelId="{814CFFEB-0B02-453C-A027-7A72B743F04F}" type="presParOf" srcId="{9C09F90F-7D6E-4862-AAA6-DC0B54506861}" destId="{84BAE289-2A6D-4BCB-977D-B814E7BE5B81}" srcOrd="1" destOrd="0" presId="urn:microsoft.com/office/officeart/2008/layout/VerticalCurvedList"/>
    <dgm:cxn modelId="{9C742AA7-ED01-4D8D-AC5A-FDF487F38467}" type="presParOf" srcId="{9C09F90F-7D6E-4862-AAA6-DC0B54506861}" destId="{CA59E5B3-FDAA-46DB-9EF8-3697EDECA5E2}" srcOrd="2" destOrd="0" presId="urn:microsoft.com/office/officeart/2008/layout/VerticalCurvedList"/>
    <dgm:cxn modelId="{FE9D75A3-F290-4A40-8598-16964E6E447A}" type="presParOf" srcId="{9C09F90F-7D6E-4862-AAA6-DC0B54506861}" destId="{BF5C9E33-A872-4382-B095-0C8B5CFF98E5}" srcOrd="3" destOrd="0" presId="urn:microsoft.com/office/officeart/2008/layout/VerticalCurvedList"/>
    <dgm:cxn modelId="{EA616029-403D-47F7-B2C8-520786236645}" type="presParOf" srcId="{9BA00BCA-8619-438B-9B68-B778FFA40322}" destId="{9C656751-B6B3-4F2D-B660-E5EF184C93F5}" srcOrd="1" destOrd="0" presId="urn:microsoft.com/office/officeart/2008/layout/VerticalCurvedList"/>
    <dgm:cxn modelId="{41F36FA0-FB11-4520-A85A-6712EF116BF0}" type="presParOf" srcId="{9BA00BCA-8619-438B-9B68-B778FFA40322}" destId="{3FC1B1E7-AD78-4109-8D5E-E89807B300AB}" srcOrd="2" destOrd="0" presId="urn:microsoft.com/office/officeart/2008/layout/VerticalCurvedList"/>
    <dgm:cxn modelId="{9B0D1553-FC71-409B-B6B6-83C54C3AD5BD}" type="presParOf" srcId="{3FC1B1E7-AD78-4109-8D5E-E89807B300AB}" destId="{B6DDEF60-B373-4EB2-BE24-E4203B3B9D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99C09E-2B74-4121-9CEC-02D7D20F3CFB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78629E-8793-4B8B-A407-30B721756D17}">
      <dgm:prSet phldrT="[Text]"/>
      <dgm:spPr>
        <a:solidFill>
          <a:srgbClr val="4B4452"/>
        </a:solidFill>
        <a:ln>
          <a:solidFill>
            <a:srgbClr val="4B4452"/>
          </a:solidFill>
        </a:ln>
      </dgm:spPr>
      <dgm:t>
        <a:bodyPr/>
        <a:lstStyle/>
        <a:p>
          <a:r>
            <a:rPr lang="en-US" dirty="0" smtClean="0"/>
            <a:t>Data Security</a:t>
          </a:r>
          <a:endParaRPr lang="en-US" dirty="0"/>
        </a:p>
      </dgm:t>
    </dgm:pt>
    <dgm:pt modelId="{43E97D9D-955C-4DCA-A5FE-0BCAF7EF8671}" type="parTrans" cxnId="{35092021-ACD7-4963-9000-C7770D024B08}">
      <dgm:prSet/>
      <dgm:spPr/>
      <dgm:t>
        <a:bodyPr/>
        <a:lstStyle/>
        <a:p>
          <a:endParaRPr lang="en-US"/>
        </a:p>
      </dgm:t>
    </dgm:pt>
    <dgm:pt modelId="{A5DED296-BCF4-4392-91EB-EA92BC6B2433}" type="sibTrans" cxnId="{35092021-ACD7-4963-9000-C7770D024B08}">
      <dgm:prSet/>
      <dgm:spPr/>
      <dgm:t>
        <a:bodyPr/>
        <a:lstStyle/>
        <a:p>
          <a:endParaRPr lang="en-US"/>
        </a:p>
      </dgm:t>
    </dgm:pt>
    <dgm:pt modelId="{24FCD3EE-9193-4272-948A-9DCBEE919D2C}">
      <dgm:prSet phldrT="[Text]"/>
      <dgm:spPr/>
      <dgm:t>
        <a:bodyPr/>
        <a:lstStyle/>
        <a:p>
          <a:r>
            <a:rPr lang="en-US" dirty="0" smtClean="0"/>
            <a:t>Anonymize your data</a:t>
          </a:r>
          <a:endParaRPr lang="en-US" dirty="0"/>
        </a:p>
      </dgm:t>
    </dgm:pt>
    <dgm:pt modelId="{AA9CF1E2-6ECC-44E4-84BD-765A6613F9A6}" type="parTrans" cxnId="{91BF716D-DFED-4AD1-9692-81EED54701F4}">
      <dgm:prSet/>
      <dgm:spPr/>
      <dgm:t>
        <a:bodyPr/>
        <a:lstStyle/>
        <a:p>
          <a:endParaRPr lang="en-US"/>
        </a:p>
      </dgm:t>
    </dgm:pt>
    <dgm:pt modelId="{27D5DBD9-CA23-4DAA-B754-764276131577}" type="sibTrans" cxnId="{91BF716D-DFED-4AD1-9692-81EED54701F4}">
      <dgm:prSet/>
      <dgm:spPr/>
      <dgm:t>
        <a:bodyPr/>
        <a:lstStyle/>
        <a:p>
          <a:endParaRPr lang="en-US"/>
        </a:p>
      </dgm:t>
    </dgm:pt>
    <dgm:pt modelId="{5DF57E43-A70A-45C6-BC26-751A020038C8}">
      <dgm:prSet phldrT="[Text]"/>
      <dgm:spPr/>
      <dgm:t>
        <a:bodyPr/>
        <a:lstStyle/>
        <a:p>
          <a:r>
            <a:rPr lang="en-US" dirty="0" smtClean="0"/>
            <a:t>Secure file transfer options</a:t>
          </a:r>
          <a:endParaRPr lang="en-US" dirty="0"/>
        </a:p>
      </dgm:t>
    </dgm:pt>
    <dgm:pt modelId="{018DD41E-CB9F-4BC1-853A-09DA169633E4}" type="parTrans" cxnId="{0ED771ED-129B-4D2F-BF6E-80E6783AFB3A}">
      <dgm:prSet/>
      <dgm:spPr/>
      <dgm:t>
        <a:bodyPr/>
        <a:lstStyle/>
        <a:p>
          <a:endParaRPr lang="en-US"/>
        </a:p>
      </dgm:t>
    </dgm:pt>
    <dgm:pt modelId="{7E13FE1D-A4EC-40EA-BB1D-32E54D19B30D}" type="sibTrans" cxnId="{0ED771ED-129B-4D2F-BF6E-80E6783AFB3A}">
      <dgm:prSet/>
      <dgm:spPr/>
      <dgm:t>
        <a:bodyPr/>
        <a:lstStyle/>
        <a:p>
          <a:endParaRPr lang="en-US"/>
        </a:p>
      </dgm:t>
    </dgm:pt>
    <dgm:pt modelId="{8ACF9BF9-43AE-4630-AA70-7698AAC87809}">
      <dgm:prSet phldrT="[Text]"/>
      <dgm:spPr/>
      <dgm:t>
        <a:bodyPr/>
        <a:lstStyle/>
        <a:p>
          <a:r>
            <a:rPr lang="en-US" dirty="0" smtClean="0"/>
            <a:t>NDA with evaluation contractor</a:t>
          </a:r>
          <a:endParaRPr lang="en-US" dirty="0"/>
        </a:p>
      </dgm:t>
    </dgm:pt>
    <dgm:pt modelId="{CD3EDE4D-D2CA-4B6B-A97B-151FD140245D}" type="parTrans" cxnId="{4DD43140-78E5-4343-AB78-FEA9412CA029}">
      <dgm:prSet/>
      <dgm:spPr/>
      <dgm:t>
        <a:bodyPr/>
        <a:lstStyle/>
        <a:p>
          <a:endParaRPr lang="en-US"/>
        </a:p>
      </dgm:t>
    </dgm:pt>
    <dgm:pt modelId="{B0D94859-AFEB-4FE8-9DF8-D7C7A0F033BB}" type="sibTrans" cxnId="{4DD43140-78E5-4343-AB78-FEA9412CA029}">
      <dgm:prSet/>
      <dgm:spPr/>
      <dgm:t>
        <a:bodyPr/>
        <a:lstStyle/>
        <a:p>
          <a:endParaRPr lang="en-US"/>
        </a:p>
      </dgm:t>
    </dgm:pt>
    <dgm:pt modelId="{FD642AF0-FF09-46B6-94A7-876A7A4B447D}" type="pres">
      <dgm:prSet presAssocID="{9499C09E-2B74-4121-9CEC-02D7D20F3CF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3BB6429-1DE5-44BE-9C58-65133025ECD5}" type="pres">
      <dgm:prSet presAssocID="{5978629E-8793-4B8B-A407-30B721756D17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EB80EB0B-9DA6-4F4C-95D6-D4449B6801D4}" type="pres">
      <dgm:prSet presAssocID="{24FCD3EE-9193-4272-948A-9DCBEE919D2C}" presName="Accent" presStyleLbl="node1" presStyleIdx="1" presStyleCnt="2"/>
      <dgm:spPr/>
    </dgm:pt>
    <dgm:pt modelId="{5190D717-CD8B-4DAD-988A-FDE3552FF3AA}" type="pres">
      <dgm:prSet presAssocID="{24FCD3EE-9193-4272-948A-9DCBEE919D2C}" presName="Image1" presStyleLbl="fgImgPlace1" presStyleIdx="0" presStyleCnt="3"/>
      <dgm:spPr>
        <a:solidFill>
          <a:srgbClr val="3F716A"/>
        </a:solidFill>
      </dgm:spPr>
    </dgm:pt>
    <dgm:pt modelId="{EE6674F3-698E-43E3-A09B-E207B562C778}" type="pres">
      <dgm:prSet presAssocID="{24FCD3EE-9193-4272-948A-9DCBEE919D2C}" presName="Child1" presStyleLbl="revTx" presStyleIdx="0" presStyleCnt="3" custLinFactY="100000" custLinFactNeighborX="-1881" custLinFactNeighborY="1509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67650-C9CC-4E9C-9346-5876571779C8}" type="pres">
      <dgm:prSet presAssocID="{5DF57E43-A70A-45C6-BC26-751A020038C8}" presName="Image2" presStyleCnt="0"/>
      <dgm:spPr/>
    </dgm:pt>
    <dgm:pt modelId="{C9FB50F9-0B0A-4602-B70A-6B340C8CDB54}" type="pres">
      <dgm:prSet presAssocID="{5DF57E43-A70A-45C6-BC26-751A020038C8}" presName="Image" presStyleLbl="fgImgPlace1" presStyleIdx="1" presStyleCnt="3"/>
      <dgm:spPr>
        <a:solidFill>
          <a:srgbClr val="3F716A"/>
        </a:solidFill>
      </dgm:spPr>
    </dgm:pt>
    <dgm:pt modelId="{C36AD6F7-0ECB-4B7D-A339-05C43ECE6257}" type="pres">
      <dgm:prSet presAssocID="{5DF57E43-A70A-45C6-BC26-751A020038C8}" presName="Child2" presStyleLbl="revTx" presStyleIdx="1" presStyleCnt="3" custLinFactY="-36527" custLinFactNeighborX="-2977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889FF-AC40-4F2E-9F0F-92A4ADACD1C5}" type="pres">
      <dgm:prSet presAssocID="{8ACF9BF9-43AE-4630-AA70-7698AAC87809}" presName="Image3" presStyleCnt="0"/>
      <dgm:spPr/>
    </dgm:pt>
    <dgm:pt modelId="{D9B44E9C-7C83-4F8F-9157-78AF8C4FAE86}" type="pres">
      <dgm:prSet presAssocID="{8ACF9BF9-43AE-4630-AA70-7698AAC87809}" presName="Image" presStyleLbl="fgImgPlace1" presStyleIdx="2" presStyleCnt="3"/>
      <dgm:spPr>
        <a:solidFill>
          <a:srgbClr val="3F716A"/>
        </a:solidFill>
      </dgm:spPr>
    </dgm:pt>
    <dgm:pt modelId="{F14B57AB-639C-480C-B40D-506E95FC1145}" type="pres">
      <dgm:prSet presAssocID="{8ACF9BF9-43AE-4630-AA70-7698AAC87809}" presName="Child3" presStyleLbl="revTx" presStyleIdx="2" presStyleCnt="3" custLinFactY="-20062" custLinFactNeighborX="2740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BF716D-DFED-4AD1-9692-81EED54701F4}" srcId="{5978629E-8793-4B8B-A407-30B721756D17}" destId="{24FCD3EE-9193-4272-948A-9DCBEE919D2C}" srcOrd="0" destOrd="0" parTransId="{AA9CF1E2-6ECC-44E4-84BD-765A6613F9A6}" sibTransId="{27D5DBD9-CA23-4DAA-B754-764276131577}"/>
    <dgm:cxn modelId="{35092021-ACD7-4963-9000-C7770D024B08}" srcId="{9499C09E-2B74-4121-9CEC-02D7D20F3CFB}" destId="{5978629E-8793-4B8B-A407-30B721756D17}" srcOrd="0" destOrd="0" parTransId="{43E97D9D-955C-4DCA-A5FE-0BCAF7EF8671}" sibTransId="{A5DED296-BCF4-4392-91EB-EA92BC6B2433}"/>
    <dgm:cxn modelId="{DA735B92-BE8A-407D-AC74-5CF3E55F20E8}" type="presOf" srcId="{8ACF9BF9-43AE-4630-AA70-7698AAC87809}" destId="{F14B57AB-639C-480C-B40D-506E95FC1145}" srcOrd="0" destOrd="0" presId="urn:microsoft.com/office/officeart/2011/layout/RadialPictureList"/>
    <dgm:cxn modelId="{4DD43140-78E5-4343-AB78-FEA9412CA029}" srcId="{5978629E-8793-4B8B-A407-30B721756D17}" destId="{8ACF9BF9-43AE-4630-AA70-7698AAC87809}" srcOrd="2" destOrd="0" parTransId="{CD3EDE4D-D2CA-4B6B-A97B-151FD140245D}" sibTransId="{B0D94859-AFEB-4FE8-9DF8-D7C7A0F033BB}"/>
    <dgm:cxn modelId="{0ED771ED-129B-4D2F-BF6E-80E6783AFB3A}" srcId="{5978629E-8793-4B8B-A407-30B721756D17}" destId="{5DF57E43-A70A-45C6-BC26-751A020038C8}" srcOrd="1" destOrd="0" parTransId="{018DD41E-CB9F-4BC1-853A-09DA169633E4}" sibTransId="{7E13FE1D-A4EC-40EA-BB1D-32E54D19B30D}"/>
    <dgm:cxn modelId="{A6C89551-7516-4F9C-91FC-7EFD65106DAF}" type="presOf" srcId="{5978629E-8793-4B8B-A407-30B721756D17}" destId="{63BB6429-1DE5-44BE-9C58-65133025ECD5}" srcOrd="0" destOrd="0" presId="urn:microsoft.com/office/officeart/2011/layout/RadialPictureList"/>
    <dgm:cxn modelId="{E673E0BB-6C79-4A61-9D81-0B543413C6BC}" type="presOf" srcId="{24FCD3EE-9193-4272-948A-9DCBEE919D2C}" destId="{EE6674F3-698E-43E3-A09B-E207B562C778}" srcOrd="0" destOrd="0" presId="urn:microsoft.com/office/officeart/2011/layout/RadialPictureList"/>
    <dgm:cxn modelId="{0E6E2F67-C2A7-422D-A779-14A16F4CD14C}" type="presOf" srcId="{5DF57E43-A70A-45C6-BC26-751A020038C8}" destId="{C36AD6F7-0ECB-4B7D-A339-05C43ECE6257}" srcOrd="0" destOrd="0" presId="urn:microsoft.com/office/officeart/2011/layout/RadialPictureList"/>
    <dgm:cxn modelId="{7478A832-D310-4245-8052-5FB3F8DA715D}" type="presOf" srcId="{9499C09E-2B74-4121-9CEC-02D7D20F3CFB}" destId="{FD642AF0-FF09-46B6-94A7-876A7A4B447D}" srcOrd="0" destOrd="0" presId="urn:microsoft.com/office/officeart/2011/layout/RadialPictureList"/>
    <dgm:cxn modelId="{363E68F8-674C-4313-BF9F-8D82DB3D3DEB}" type="presParOf" srcId="{FD642AF0-FF09-46B6-94A7-876A7A4B447D}" destId="{63BB6429-1DE5-44BE-9C58-65133025ECD5}" srcOrd="0" destOrd="0" presId="urn:microsoft.com/office/officeart/2011/layout/RadialPictureList"/>
    <dgm:cxn modelId="{63628F57-981C-4A8C-9881-92FB20F883C7}" type="presParOf" srcId="{FD642AF0-FF09-46B6-94A7-876A7A4B447D}" destId="{EB80EB0B-9DA6-4F4C-95D6-D4449B6801D4}" srcOrd="1" destOrd="0" presId="urn:microsoft.com/office/officeart/2011/layout/RadialPictureList"/>
    <dgm:cxn modelId="{823BB102-1FA2-4D6A-BEFE-D43B74E800D2}" type="presParOf" srcId="{FD642AF0-FF09-46B6-94A7-876A7A4B447D}" destId="{5190D717-CD8B-4DAD-988A-FDE3552FF3AA}" srcOrd="2" destOrd="0" presId="urn:microsoft.com/office/officeart/2011/layout/RadialPictureList"/>
    <dgm:cxn modelId="{7336AD4E-72FE-46E8-B2DA-96B13121D699}" type="presParOf" srcId="{FD642AF0-FF09-46B6-94A7-876A7A4B447D}" destId="{EE6674F3-698E-43E3-A09B-E207B562C778}" srcOrd="3" destOrd="0" presId="urn:microsoft.com/office/officeart/2011/layout/RadialPictureList"/>
    <dgm:cxn modelId="{B0873A3E-14AF-4931-AB32-A837DEB9C387}" type="presParOf" srcId="{FD642AF0-FF09-46B6-94A7-876A7A4B447D}" destId="{B0167650-C9CC-4E9C-9346-5876571779C8}" srcOrd="4" destOrd="0" presId="urn:microsoft.com/office/officeart/2011/layout/RadialPictureList"/>
    <dgm:cxn modelId="{D2AF071F-75FE-4521-A679-402D2DCEBB96}" type="presParOf" srcId="{B0167650-C9CC-4E9C-9346-5876571779C8}" destId="{C9FB50F9-0B0A-4602-B70A-6B340C8CDB54}" srcOrd="0" destOrd="0" presId="urn:microsoft.com/office/officeart/2011/layout/RadialPictureList"/>
    <dgm:cxn modelId="{05B6C519-04B6-426F-9CC3-559F20A33064}" type="presParOf" srcId="{FD642AF0-FF09-46B6-94A7-876A7A4B447D}" destId="{C36AD6F7-0ECB-4B7D-A339-05C43ECE6257}" srcOrd="5" destOrd="0" presId="urn:microsoft.com/office/officeart/2011/layout/RadialPictureList"/>
    <dgm:cxn modelId="{5B75968F-FA6B-4537-B854-1DC75B6049FB}" type="presParOf" srcId="{FD642AF0-FF09-46B6-94A7-876A7A4B447D}" destId="{492889FF-AC40-4F2E-9F0F-92A4ADACD1C5}" srcOrd="6" destOrd="0" presId="urn:microsoft.com/office/officeart/2011/layout/RadialPictureList"/>
    <dgm:cxn modelId="{A5CC1B6B-804C-4207-8B9D-BEF5639EF052}" type="presParOf" srcId="{492889FF-AC40-4F2E-9F0F-92A4ADACD1C5}" destId="{D9B44E9C-7C83-4F8F-9157-78AF8C4FAE86}" srcOrd="0" destOrd="0" presId="urn:microsoft.com/office/officeart/2011/layout/RadialPictureList"/>
    <dgm:cxn modelId="{84E544EA-F38A-407A-878F-A1156C1F895D}" type="presParOf" srcId="{FD642AF0-FF09-46B6-94A7-876A7A4B447D}" destId="{F14B57AB-639C-480C-B40D-506E95FC1145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5B8B3-DB42-4768-B0E4-1919A60EBAD3}">
      <dsp:nvSpPr>
        <dsp:cNvPr id="0" name=""/>
        <dsp:cNvSpPr/>
      </dsp:nvSpPr>
      <dsp:spPr>
        <a:xfrm rot="10800000">
          <a:off x="1281244" y="1536"/>
          <a:ext cx="4263402" cy="829518"/>
        </a:xfrm>
        <a:prstGeom prst="homePlate">
          <a:avLst/>
        </a:prstGeom>
        <a:solidFill>
          <a:srgbClr val="4B4452"/>
        </a:solidFill>
        <a:ln w="25400" cap="flat" cmpd="sng" algn="ctr">
          <a:solidFill>
            <a:srgbClr val="4B445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9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Measure Status</a:t>
          </a:r>
          <a:endParaRPr lang="en-US" sz="2400" kern="1200" dirty="0"/>
        </a:p>
      </dsp:txBody>
      <dsp:txXfrm rot="10800000">
        <a:off x="1488623" y="1536"/>
        <a:ext cx="4056023" cy="829518"/>
      </dsp:txXfrm>
    </dsp:sp>
    <dsp:sp modelId="{A79ACC2C-B01A-4D7E-B68A-770D64D5FAE4}">
      <dsp:nvSpPr>
        <dsp:cNvPr id="0" name=""/>
        <dsp:cNvSpPr/>
      </dsp:nvSpPr>
      <dsp:spPr>
        <a:xfrm>
          <a:off x="866484" y="1536"/>
          <a:ext cx="829518" cy="8295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4B445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27074-FF42-4713-8C77-BA146B3BC172}">
      <dsp:nvSpPr>
        <dsp:cNvPr id="0" name=""/>
        <dsp:cNvSpPr/>
      </dsp:nvSpPr>
      <dsp:spPr>
        <a:xfrm rot="10800000">
          <a:off x="1281244" y="1078672"/>
          <a:ext cx="4263402" cy="829518"/>
        </a:xfrm>
        <a:prstGeom prst="homePlate">
          <a:avLst/>
        </a:prstGeom>
        <a:solidFill>
          <a:srgbClr val="A2BF72"/>
        </a:solidFill>
        <a:ln w="25400" cap="flat" cmpd="sng" algn="ctr">
          <a:solidFill>
            <a:srgbClr val="A2BF7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9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Contribution to Savings</a:t>
          </a:r>
          <a:endParaRPr lang="en-US" sz="2400" kern="1200" dirty="0"/>
        </a:p>
      </dsp:txBody>
      <dsp:txXfrm rot="10800000">
        <a:off x="1488623" y="1078672"/>
        <a:ext cx="4056023" cy="829518"/>
      </dsp:txXfrm>
    </dsp:sp>
    <dsp:sp modelId="{8ADF8F26-88C2-424C-A704-1ECC1AC6D58A}">
      <dsp:nvSpPr>
        <dsp:cNvPr id="0" name=""/>
        <dsp:cNvSpPr/>
      </dsp:nvSpPr>
      <dsp:spPr>
        <a:xfrm>
          <a:off x="866484" y="1078672"/>
          <a:ext cx="829518" cy="82951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A2BF7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98862-5BA6-476D-8F5D-C21D5D745F6D}">
      <dsp:nvSpPr>
        <dsp:cNvPr id="0" name=""/>
        <dsp:cNvSpPr/>
      </dsp:nvSpPr>
      <dsp:spPr>
        <a:xfrm rot="10800000">
          <a:off x="1281244" y="2155808"/>
          <a:ext cx="4263402" cy="829518"/>
        </a:xfrm>
        <a:prstGeom prst="homePlate">
          <a:avLst/>
        </a:prstGeom>
        <a:solidFill>
          <a:srgbClr val="D26039"/>
        </a:solidFill>
        <a:ln w="25400" cap="flat" cmpd="sng" algn="ctr">
          <a:solidFill>
            <a:srgbClr val="D2603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9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Uncertainty In UES Savings Value</a:t>
          </a:r>
          <a:endParaRPr lang="en-US" sz="2400" kern="1200" dirty="0"/>
        </a:p>
      </dsp:txBody>
      <dsp:txXfrm rot="10800000">
        <a:off x="1488623" y="2155808"/>
        <a:ext cx="4056023" cy="829518"/>
      </dsp:txXfrm>
    </dsp:sp>
    <dsp:sp modelId="{59BB1624-FFD5-4AB0-A21B-823522E20A55}">
      <dsp:nvSpPr>
        <dsp:cNvPr id="0" name=""/>
        <dsp:cNvSpPr/>
      </dsp:nvSpPr>
      <dsp:spPr>
        <a:xfrm>
          <a:off x="866484" y="2155808"/>
          <a:ext cx="829518" cy="82951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D2603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DE49E-F692-45B2-ABED-F2F6CEA723CF}">
      <dsp:nvSpPr>
        <dsp:cNvPr id="0" name=""/>
        <dsp:cNvSpPr/>
      </dsp:nvSpPr>
      <dsp:spPr>
        <a:xfrm rot="10800000">
          <a:off x="1281244" y="3232944"/>
          <a:ext cx="4263402" cy="829518"/>
        </a:xfrm>
        <a:prstGeom prst="homePlate">
          <a:avLst/>
        </a:prstGeom>
        <a:solidFill>
          <a:srgbClr val="3F716A"/>
        </a:solidFill>
        <a:ln w="25400" cap="flat" cmpd="sng" algn="ctr">
          <a:solidFill>
            <a:srgbClr val="3F716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9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Strategic Importance </a:t>
          </a:r>
          <a:endParaRPr lang="en-US" sz="2400" kern="1200" dirty="0"/>
        </a:p>
      </dsp:txBody>
      <dsp:txXfrm rot="10800000">
        <a:off x="1488623" y="3232944"/>
        <a:ext cx="4056023" cy="829518"/>
      </dsp:txXfrm>
    </dsp:sp>
    <dsp:sp modelId="{15321322-FA5A-4864-ACD1-6A80E7463AC3}">
      <dsp:nvSpPr>
        <dsp:cNvPr id="0" name=""/>
        <dsp:cNvSpPr/>
      </dsp:nvSpPr>
      <dsp:spPr>
        <a:xfrm>
          <a:off x="866484" y="3232944"/>
          <a:ext cx="829518" cy="82951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3F716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BA485-A4BC-4ABE-81B3-9B96F37325C7}">
      <dsp:nvSpPr>
        <dsp:cNvPr id="0" name=""/>
        <dsp:cNvSpPr/>
      </dsp:nvSpPr>
      <dsp:spPr>
        <a:xfrm rot="10800000">
          <a:off x="946739" y="0"/>
          <a:ext cx="3054509" cy="542950"/>
        </a:xfrm>
        <a:prstGeom prst="homePlate">
          <a:avLst/>
        </a:prstGeom>
        <a:solidFill>
          <a:srgbClr val="4B4452"/>
        </a:solidFill>
        <a:ln w="25400" cap="flat" cmpd="sng" algn="ctr">
          <a:solidFill>
            <a:srgbClr val="4B445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42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</a:rPr>
            <a:t>Engineering  Review</a:t>
          </a:r>
          <a:endParaRPr lang="en-US" sz="2000" b="0" kern="1200" dirty="0">
            <a:solidFill>
              <a:schemeClr val="bg1"/>
            </a:solidFill>
          </a:endParaRPr>
        </a:p>
      </dsp:txBody>
      <dsp:txXfrm rot="10800000">
        <a:off x="1082476" y="0"/>
        <a:ext cx="2918772" cy="542950"/>
      </dsp:txXfrm>
    </dsp:sp>
    <dsp:sp modelId="{0B55789B-461F-4FD6-B3EF-062F71096447}">
      <dsp:nvSpPr>
        <dsp:cNvPr id="0" name=""/>
        <dsp:cNvSpPr/>
      </dsp:nvSpPr>
      <dsp:spPr>
        <a:xfrm>
          <a:off x="633631" y="0"/>
          <a:ext cx="542950" cy="5429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rgbClr val="4B445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0DD74-D3CC-4BF0-BA7A-DB19D108D7AB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64719-2986-4C6F-88D3-95C7642B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50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0CB3B-8F79-964A-8B3E-BAEE1334CC0A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00837-B3D1-B848-9CB5-27B3C4068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3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always go up, but we can't always go down.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00837-B3D1-B848-9CB5-27B3C40681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0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00837-B3D1-B848-9CB5-27B3C40681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08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00837-B3D1-B848-9CB5-27B3C406810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70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00837-B3D1-B848-9CB5-27B3C406810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1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00837-B3D1-B848-9CB5-27B3C406810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00837-B3D1-B848-9CB5-27B3C406810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0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626"/>
            <a:ext cx="8229600" cy="403487"/>
          </a:xfrm>
        </p:spPr>
        <p:txBody>
          <a:bodyPr>
            <a:noAutofit/>
          </a:bodyPr>
          <a:lstStyle>
            <a:lvl1pPr>
              <a:defRPr sz="3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52D5-2F32-4B31-8DC4-D2F853703861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DFDDE-A3DA-4A79-8FB9-BC472FA291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9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D94851-105C-4018-AD74-29E75326B5C2}" type="slidenum">
              <a:rPr lang="en-US" sz="1600" smtClean="0">
                <a:solidFill>
                  <a:schemeClr val="bg1"/>
                </a:solidFill>
                <a:latin typeface="Georgia" panose="02040502050405020303" pitchFamily="18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7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09500"/>
            <a:ext cx="3507897" cy="959664"/>
          </a:xfrm>
        </p:spPr>
        <p:txBody>
          <a:bodyPr>
            <a:noAutofit/>
          </a:bodyPr>
          <a:lstStyle>
            <a:lvl1pPr>
              <a:defRPr sz="3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6212-DE0F-47F0-A488-8EC6AE3F0ADA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08A7-E4A2-8244-AB28-4E8496C966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Slide Number Placeholder 9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D94851-105C-4018-AD74-29E75326B5C2}" type="slidenum">
              <a:rPr lang="en-US" sz="1600" smtClean="0">
                <a:solidFill>
                  <a:schemeClr val="bg1"/>
                </a:solidFill>
                <a:latin typeface="Georgia" panose="02040502050405020303" pitchFamily="18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6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626"/>
            <a:ext cx="8229600" cy="403487"/>
          </a:xfrm>
        </p:spPr>
        <p:txBody>
          <a:bodyPr>
            <a:no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8F34-CB46-41F4-9B44-E341ECC69DBF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57200" y="397626"/>
            <a:ext cx="8229600" cy="40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08A7-E4A2-8244-AB28-4E8496C966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lide Number Placeholder 9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D94851-105C-4018-AD74-29E75326B5C2}" type="slidenum">
              <a:rPr lang="en-US" sz="1600" smtClean="0">
                <a:solidFill>
                  <a:schemeClr val="bg1"/>
                </a:solidFill>
                <a:latin typeface="Georgia" panose="02040502050405020303" pitchFamily="18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98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2F3F-CE6A-400A-A7C4-125BB9B4B6E3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08A7-E4A2-8244-AB28-4E8496C966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D94851-105C-4018-AD74-29E75326B5C2}" type="slidenum">
              <a:rPr lang="en-US" sz="1600" smtClean="0">
                <a:solidFill>
                  <a:schemeClr val="bg1"/>
                </a:solidFill>
                <a:latin typeface="Georgia" panose="02040502050405020303" pitchFamily="18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7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DD1A-9E17-4128-8FAC-DF3A09B761B8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3BD-4F44-4846-BD07-5BA5AEDF92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lide Number Placeholder 9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D94851-105C-4018-AD74-29E75326B5C2}" type="slidenum">
              <a:rPr lang="en-US" sz="1600" smtClean="0">
                <a:solidFill>
                  <a:schemeClr val="bg1"/>
                </a:solidFill>
                <a:latin typeface="Georgia" panose="02040502050405020303" pitchFamily="18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6AA4C-87BD-4876-B119-5E6E461601D8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59598" y="6457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78D08A7-E4A2-8244-AB28-4E8496C966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9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D94851-105C-4018-AD74-29E75326B5C2}" type="slidenum">
              <a:rPr lang="en-US" sz="1600" smtClean="0">
                <a:solidFill>
                  <a:schemeClr val="bg1"/>
                </a:solidFill>
                <a:latin typeface="Georgia" panose="02040502050405020303" pitchFamily="18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6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2" r:id="rId3"/>
    <p:sldLayoutId id="2147483655" r:id="rId4"/>
    <p:sldLayoutId id="214748365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hyperlink" Target="mailto:tolga.tutar@navigant.com" TargetMode="External"/><Relationship Id="rId7" Type="http://schemas.openxmlformats.org/officeDocument/2006/relationships/diagramColors" Target="../diagrams/colors9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jpodeszwa@bpa.gov" TargetMode="External"/><Relationship Id="rId2" Type="http://schemas.openxmlformats.org/officeDocument/2006/relationships/hyperlink" Target="mailto:lsmgage@bpa.gov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hyperlink" Target="mailto:tolga.tutar@navigant.co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bpa.gov/goto/evalua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bpa.gov/goto/evalua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untains_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Lauren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234">
            <a:off x="2536045" y="4033435"/>
            <a:ext cx="3631058" cy="24279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3891" y="3387563"/>
            <a:ext cx="3688737" cy="1423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3500" dirty="0" smtClean="0">
                <a:solidFill>
                  <a:schemeClr val="bg1"/>
                </a:solidFill>
              </a:rPr>
              <a:t>2016 </a:t>
            </a:r>
          </a:p>
          <a:p>
            <a:pPr>
              <a:lnSpc>
                <a:spcPts val="3700"/>
              </a:lnSpc>
            </a:pPr>
            <a:r>
              <a:rPr lang="en-US" sz="3500" dirty="0" smtClean="0">
                <a:solidFill>
                  <a:schemeClr val="bg1"/>
                </a:solidFill>
              </a:rPr>
              <a:t>UES Impact Evaluation</a:t>
            </a:r>
            <a:endParaRPr lang="en-US" sz="35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0295">
            <a:off x="4610100" y="2946608"/>
            <a:ext cx="965961" cy="1714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0295">
            <a:off x="4431149" y="3022808"/>
            <a:ext cx="865904" cy="15369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0295">
            <a:off x="4177148" y="2959563"/>
            <a:ext cx="865904" cy="15369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79366" y="5319272"/>
            <a:ext cx="4154122" cy="1423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Sampled</a:t>
            </a:r>
          </a:p>
          <a:p>
            <a:pPr algn="ctr">
              <a:lnSpc>
                <a:spcPts val="37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Utilities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Kickoff</a:t>
            </a:r>
          </a:p>
          <a:p>
            <a:pPr algn="ctr">
              <a:lnSpc>
                <a:spcPts val="37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April 12, 2016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/>
          <p:cNvSpPr/>
          <p:nvPr/>
        </p:nvSpPr>
        <p:spPr>
          <a:xfrm flipH="1">
            <a:off x="3134307" y="2256006"/>
            <a:ext cx="5341432" cy="3834941"/>
          </a:xfrm>
          <a:prstGeom prst="rtTriangle">
            <a:avLst/>
          </a:prstGeom>
          <a:noFill/>
          <a:ln w="571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19" y="366702"/>
            <a:ext cx="7850899" cy="95966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What Will We Learn?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39" y="1462478"/>
            <a:ext cx="756020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2"/>
            <a:r>
              <a:rPr lang="en-US" sz="2000" b="1" dirty="0" smtClean="0"/>
              <a:t>Verifies delivery in terms of: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Quantity </a:t>
            </a: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Measure specifications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Measure 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33362"/>
            <a:r>
              <a:rPr lang="en-US" sz="2000" b="1" dirty="0" smtClean="0"/>
              <a:t>Passes through underlying </a:t>
            </a:r>
            <a:br>
              <a:rPr lang="en-US" sz="2000" b="1" dirty="0" smtClean="0"/>
            </a:br>
            <a:r>
              <a:rPr lang="en-US" sz="2000" b="1" dirty="0" smtClean="0"/>
              <a:t>assumptions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research is happening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Storage assumptions may need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future review</a:t>
            </a:r>
            <a:endParaRPr lang="en-US" dirty="0"/>
          </a:p>
        </p:txBody>
      </p:sp>
      <p:sp>
        <p:nvSpPr>
          <p:cNvPr id="11" name="Slide Number Placeholder 9"/>
          <p:cNvSpPr txBox="1">
            <a:spLocks/>
          </p:cNvSpPr>
          <p:nvPr/>
        </p:nvSpPr>
        <p:spPr>
          <a:xfrm>
            <a:off x="6553200" y="638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3DC8DA-8417-4D03-B2B2-A75B9CEA5205}" type="slidenum">
              <a:rPr lang="en-US" sz="1600" smtClean="0">
                <a:solidFill>
                  <a:srgbClr val="4B4452"/>
                </a:solidFill>
                <a:latin typeface="Georgia" panose="02040502050405020303" pitchFamily="18" charset="0"/>
              </a:rPr>
              <a:t>10</a:t>
            </a:fld>
            <a:endParaRPr lang="en-US" sz="1600" dirty="0">
              <a:solidFill>
                <a:srgbClr val="4B4452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5997" y="6122316"/>
            <a:ext cx="1160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F716A"/>
                </a:solidFill>
              </a:rPr>
              <a:t>Effort</a:t>
            </a:r>
            <a:endParaRPr lang="en-US" sz="2400" b="1" dirty="0">
              <a:solidFill>
                <a:srgbClr val="3F716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6210" y="4067287"/>
            <a:ext cx="553998" cy="21774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smtClean="0">
                <a:solidFill>
                  <a:srgbClr val="3F716A"/>
                </a:solidFill>
              </a:rPr>
              <a:t>Information</a:t>
            </a:r>
            <a:endParaRPr lang="en-US" sz="2400" b="1" dirty="0">
              <a:solidFill>
                <a:srgbClr val="3F716A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06304" y="6346347"/>
            <a:ext cx="4339899" cy="13605"/>
          </a:xfrm>
          <a:prstGeom prst="straightConnector1">
            <a:avLst/>
          </a:prstGeom>
          <a:ln w="57150">
            <a:solidFill>
              <a:srgbClr val="3F71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8743209" y="2256006"/>
            <a:ext cx="5834" cy="1864093"/>
          </a:xfrm>
          <a:prstGeom prst="straightConnector1">
            <a:avLst/>
          </a:prstGeom>
          <a:ln w="57150">
            <a:solidFill>
              <a:srgbClr val="3F71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196682" y="782017"/>
            <a:ext cx="2449520" cy="24495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52" y="1144629"/>
            <a:ext cx="1111378" cy="1661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Rounded Rectangle 21"/>
          <p:cNvSpPr/>
          <p:nvPr/>
        </p:nvSpPr>
        <p:spPr>
          <a:xfrm>
            <a:off x="5079651" y="4600826"/>
            <a:ext cx="942224" cy="1490121"/>
          </a:xfrm>
          <a:prstGeom prst="roundRect">
            <a:avLst/>
          </a:prstGeom>
          <a:solidFill>
            <a:srgbClr val="4B4452"/>
          </a:solidFill>
          <a:ln>
            <a:solidFill>
              <a:srgbClr val="4B44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 smtClean="0"/>
              <a:t>Engineering Review</a:t>
            </a:r>
          </a:p>
        </p:txBody>
      </p:sp>
    </p:spTree>
    <p:extLst>
      <p:ext uri="{BB962C8B-B14F-4D97-AF65-F5344CB8AC3E}">
        <p14:creationId xmlns:p14="http://schemas.microsoft.com/office/powerpoint/2010/main" val="6149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040" y="1698823"/>
            <a:ext cx="6123760" cy="5124250"/>
          </a:xfrm>
          <a:prstGeom prst="rect">
            <a:avLst/>
          </a:prstGeom>
        </p:spPr>
      </p:pic>
      <p:sp>
        <p:nvSpPr>
          <p:cNvPr id="1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FB3F7A1-CB2B-4280-B7F4-A20F2642A000}" type="slidenum">
              <a:rPr lang="en-US" sz="1600" smtClean="0">
                <a:solidFill>
                  <a:srgbClr val="4B4452"/>
                </a:solidFill>
                <a:latin typeface="Georgia" panose="02040502050405020303" pitchFamily="18" charset="0"/>
              </a:rPr>
              <a:t>11</a:t>
            </a:fld>
            <a:endParaRPr lang="en-US" sz="1600" dirty="0">
              <a:solidFill>
                <a:srgbClr val="4B4452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466" y="1866524"/>
            <a:ext cx="5884966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Billing analysis;  minimize utility burden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Info from pilot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If needed:  more work to explain ‘why?’</a:t>
            </a:r>
          </a:p>
          <a:p>
            <a:endParaRPr lang="en-US" sz="2000" dirty="0" smtClean="0"/>
          </a:p>
          <a:p>
            <a:r>
              <a:rPr lang="en-US" sz="2000" dirty="0" smtClean="0"/>
              <a:t>Second stage: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Customer files for </a:t>
            </a:r>
            <a:r>
              <a:rPr lang="en-US" sz="2000" dirty="0" smtClean="0"/>
              <a:t>outliers</a:t>
            </a:r>
            <a:endParaRPr lang="en-US" sz="2000" dirty="0"/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dirty="0"/>
              <a:t>baseline heating </a:t>
            </a:r>
            <a:r>
              <a:rPr lang="en-US" dirty="0" smtClean="0"/>
              <a:t>system 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home </a:t>
            </a:r>
            <a:r>
              <a:rPr lang="en-US" dirty="0"/>
              <a:t>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Phone surveys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dirty="0"/>
              <a:t>secondary </a:t>
            </a:r>
            <a:r>
              <a:rPr lang="en-US" dirty="0" smtClean="0"/>
              <a:t>heat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changes </a:t>
            </a:r>
            <a:r>
              <a:rPr lang="en-US" dirty="0"/>
              <a:t>in </a:t>
            </a:r>
            <a:r>
              <a:rPr lang="en-US" dirty="0" smtClean="0"/>
              <a:t>occupancy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SEEM model calibration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9466" y="592834"/>
            <a:ext cx="8541654" cy="90279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Billing Analysis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– Staged Approach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6959598" y="6457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CDFDDE-A3DA-4A79-8FB9-BC472FA291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45223" y="6466394"/>
            <a:ext cx="145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Effort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6372884" y="-405132"/>
            <a:ext cx="3370531" cy="2160396"/>
          </a:xfrm>
          <a:prstGeom prst="irregularSeal1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Utilities can Opt In! (HZ 2&amp;3)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1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4674" y="526728"/>
            <a:ext cx="8229600" cy="4034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Residential Envelope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300068"/>
              </p:ext>
            </p:extLst>
          </p:nvPr>
        </p:nvGraphicFramePr>
        <p:xfrm>
          <a:off x="308891" y="1424282"/>
          <a:ext cx="8377909" cy="2614319"/>
        </p:xfrm>
        <a:graphic>
          <a:graphicData uri="http://schemas.openxmlformats.org/drawingml/2006/table">
            <a:tbl>
              <a:tblPr firstRow="1" firstCol="1" bandRow="1"/>
              <a:tblGrid>
                <a:gridCol w="1618520"/>
                <a:gridCol w="2850777"/>
                <a:gridCol w="2026023"/>
                <a:gridCol w="1882589"/>
              </a:tblGrid>
              <a:tr h="53647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F7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52475" algn="l"/>
                          <a:tab pos="920750" algn="ctr"/>
                        </a:tabLs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920750" algn="ctr"/>
                        </a:tabLst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Source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F7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920750" algn="ctr"/>
                        </a:tabLst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 Stage Outlier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Analysis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390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52475" algn="l"/>
                          <a:tab pos="920750" algn="ctr"/>
                        </a:tabLs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52475" algn="l"/>
                          <a:tab pos="920750" algn="ctr"/>
                        </a:tabLs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Utility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F7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52475" algn="l"/>
                          <a:tab pos="920750" algn="ctr"/>
                        </a:tabLst>
                      </a:pP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F72"/>
                    </a:solidFill>
                  </a:tcPr>
                </a:tc>
              </a:tr>
              <a:tr h="7837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Insulation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Consumption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Data*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File**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SEEM model calibration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Phone surveys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0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Windows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"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24884007"/>
              </p:ext>
            </p:extLst>
          </p:nvPr>
        </p:nvGraphicFramePr>
        <p:xfrm>
          <a:off x="1299654" y="3060663"/>
          <a:ext cx="3738510" cy="53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43701" y="4038601"/>
            <a:ext cx="8508288" cy="20933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 smtClean="0">
                <a:solidFill>
                  <a:schemeClr val="tx1"/>
                </a:solidFill>
              </a:rPr>
              <a:t>*Evaluation targets census </a:t>
            </a:r>
            <a:r>
              <a:rPr lang="en-US" sz="1800" i="1" dirty="0">
                <a:solidFill>
                  <a:schemeClr val="tx1"/>
                </a:solidFill>
              </a:rPr>
              <a:t>of </a:t>
            </a:r>
            <a:r>
              <a:rPr lang="en-US" sz="1800" i="1" dirty="0" smtClean="0">
                <a:solidFill>
                  <a:schemeClr val="tx1"/>
                </a:solidFill>
              </a:rPr>
              <a:t>billing data; sample where unfeasible</a:t>
            </a:r>
          </a:p>
          <a:p>
            <a:pPr marL="0" indent="0">
              <a:buNone/>
            </a:pPr>
            <a:endParaRPr lang="en-US" sz="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i="1" dirty="0" smtClean="0">
                <a:solidFill>
                  <a:schemeClr val="tx1"/>
                </a:solidFill>
              </a:rPr>
              <a:t>**Staged request.  </a:t>
            </a:r>
          </a:p>
          <a:p>
            <a:r>
              <a:rPr lang="en-US" sz="1800" i="1" dirty="0" smtClean="0">
                <a:solidFill>
                  <a:schemeClr val="tx1"/>
                </a:solidFill>
              </a:rPr>
              <a:t>Initial - evaluation would love any customer information that is easy for </a:t>
            </a:r>
            <a:r>
              <a:rPr lang="en-US" sz="1800" i="1" dirty="0">
                <a:solidFill>
                  <a:schemeClr val="tx1"/>
                </a:solidFill>
              </a:rPr>
              <a:t>utilities </a:t>
            </a:r>
            <a:r>
              <a:rPr lang="en-US" sz="1800" i="1" dirty="0" smtClean="0">
                <a:solidFill>
                  <a:schemeClr val="tx1"/>
                </a:solidFill>
              </a:rPr>
              <a:t>to provide (project files, auditor data)</a:t>
            </a:r>
          </a:p>
          <a:p>
            <a:r>
              <a:rPr lang="en-US" sz="1800" i="1" dirty="0" smtClean="0">
                <a:solidFill>
                  <a:schemeClr val="tx1"/>
                </a:solidFill>
              </a:rPr>
              <a:t>Stage two - </a:t>
            </a:r>
            <a:r>
              <a:rPr lang="en-US" sz="1800" i="1" dirty="0">
                <a:solidFill>
                  <a:schemeClr val="tx1"/>
                </a:solidFill>
              </a:rPr>
              <a:t>evaluation may request a sub-sample of customer files </a:t>
            </a:r>
            <a:r>
              <a:rPr lang="en-US" sz="1800" i="1" dirty="0" smtClean="0">
                <a:solidFill>
                  <a:schemeClr val="tx1"/>
                </a:solidFill>
              </a:rPr>
              <a:t>for outlier projects</a:t>
            </a:r>
          </a:p>
          <a:p>
            <a:pPr marL="0" indent="0">
              <a:buNone/>
            </a:pPr>
            <a:endParaRPr lang="en-US" sz="2000" i="1" dirty="0">
              <a:solidFill>
                <a:schemeClr val="tx1"/>
              </a:solidFill>
            </a:endParaRPr>
          </a:p>
          <a:p>
            <a:pPr marL="0" indent="0">
              <a:buFont typeface="Arial"/>
              <a:buNone/>
            </a:pPr>
            <a:endParaRPr lang="en-US" sz="2000" i="1" dirty="0" smtClean="0">
              <a:solidFill>
                <a:schemeClr val="tx1"/>
              </a:solidFill>
            </a:endParaRPr>
          </a:p>
          <a:p>
            <a:pPr marL="0" indent="0">
              <a:buFont typeface="Arial"/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C469E3F-24A6-4CA4-8DC6-0740EB629BD7}" type="slidenum">
              <a:rPr lang="en-US" sz="1600" smtClean="0">
                <a:solidFill>
                  <a:srgbClr val="4B4452"/>
                </a:solidFill>
                <a:latin typeface="Georgia" panose="02040502050405020303" pitchFamily="18" charset="0"/>
              </a:rPr>
              <a:t>12</a:t>
            </a:fld>
            <a:endParaRPr lang="en-US" sz="1600" dirty="0">
              <a:solidFill>
                <a:srgbClr val="4B445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/>
          <p:cNvSpPr/>
          <p:nvPr/>
        </p:nvSpPr>
        <p:spPr>
          <a:xfrm flipH="1">
            <a:off x="3164787" y="2210286"/>
            <a:ext cx="5341432" cy="3834941"/>
          </a:xfrm>
          <a:prstGeom prst="rtTriangle">
            <a:avLst/>
          </a:prstGeom>
          <a:noFill/>
          <a:ln w="571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255495" y="535396"/>
            <a:ext cx="2441448" cy="24414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" b="12394"/>
          <a:stretch/>
        </p:blipFill>
        <p:spPr>
          <a:xfrm>
            <a:off x="6725633" y="1052233"/>
            <a:ext cx="1501171" cy="1472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6702"/>
            <a:ext cx="9144000" cy="95966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 What Will We Learn?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" y="1917379"/>
            <a:ext cx="55798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2"/>
            <a:r>
              <a:rPr lang="en-US" sz="2200" b="1" dirty="0"/>
              <a:t>Estimate savings directly for windows and insulation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enough sample, may see savings by HZs or measure </a:t>
            </a:r>
            <a:endParaRPr lang="en-US" sz="2000" dirty="0" smtClean="0"/>
          </a:p>
          <a:p>
            <a:pPr lvl="1"/>
            <a:endParaRPr lang="en-US" sz="2000" dirty="0"/>
          </a:p>
          <a:p>
            <a:pPr marL="233362"/>
            <a:r>
              <a:rPr lang="en-US" sz="2200" b="1" dirty="0"/>
              <a:t>Opportunity to investigate why savings estimates may vary from RTF claimed savings</a:t>
            </a:r>
          </a:p>
        </p:txBody>
      </p:sp>
      <p:sp>
        <p:nvSpPr>
          <p:cNvPr id="11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3DC8DA-8417-4D03-B2B2-A75B9CEA5205}" type="slidenum">
              <a:rPr lang="en-US" sz="1600" smtClean="0">
                <a:solidFill>
                  <a:srgbClr val="4B4452"/>
                </a:solidFill>
                <a:latin typeface="Georgia" panose="02040502050405020303" pitchFamily="18" charset="0"/>
              </a:rPr>
              <a:t>13</a:t>
            </a:fld>
            <a:endParaRPr lang="en-US" sz="1600" dirty="0">
              <a:solidFill>
                <a:srgbClr val="4B4452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6477" y="6076596"/>
            <a:ext cx="1160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F716A"/>
                </a:solidFill>
              </a:rPr>
              <a:t>Effort</a:t>
            </a:r>
            <a:endParaRPr lang="en-US" sz="2400" b="1" dirty="0">
              <a:solidFill>
                <a:srgbClr val="3F716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96690" y="4021567"/>
            <a:ext cx="553998" cy="21774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smtClean="0">
                <a:solidFill>
                  <a:srgbClr val="3F716A"/>
                </a:solidFill>
              </a:rPr>
              <a:t>Information</a:t>
            </a:r>
            <a:endParaRPr lang="en-US" sz="2400" b="1" dirty="0">
              <a:solidFill>
                <a:srgbClr val="3F716A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36784" y="6300627"/>
            <a:ext cx="4339899" cy="13605"/>
          </a:xfrm>
          <a:prstGeom prst="straightConnector1">
            <a:avLst/>
          </a:prstGeom>
          <a:ln w="57150">
            <a:solidFill>
              <a:srgbClr val="3F71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8773689" y="2210286"/>
            <a:ext cx="5834" cy="1864093"/>
          </a:xfrm>
          <a:prstGeom prst="straightConnector1">
            <a:avLst/>
          </a:prstGeom>
          <a:ln w="57150">
            <a:solidFill>
              <a:srgbClr val="3F71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239000" y="42187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259587" y="3786757"/>
            <a:ext cx="489648" cy="2217016"/>
          </a:xfrm>
          <a:prstGeom prst="roundRect">
            <a:avLst/>
          </a:prstGeom>
          <a:solidFill>
            <a:srgbClr val="C54B2C"/>
          </a:solidFill>
          <a:ln>
            <a:solidFill>
              <a:srgbClr val="C54B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/>
              <a:t>Billing Analysis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930556" y="3332088"/>
            <a:ext cx="515856" cy="267168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b="1" dirty="0" smtClean="0"/>
              <a:t>Calibrated Models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613326" y="4212385"/>
            <a:ext cx="486449" cy="1808115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b="1" dirty="0" smtClean="0"/>
              <a:t>Verification</a:t>
            </a:r>
          </a:p>
        </p:txBody>
      </p:sp>
    </p:spTree>
    <p:extLst>
      <p:ext uri="{BB962C8B-B14F-4D97-AF65-F5344CB8AC3E}">
        <p14:creationId xmlns:p14="http://schemas.microsoft.com/office/powerpoint/2010/main" val="30555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04988"/>
            <a:ext cx="8229600" cy="4034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Residential HVAC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375010"/>
              </p:ext>
            </p:extLst>
          </p:nvPr>
        </p:nvGraphicFramePr>
        <p:xfrm>
          <a:off x="199506" y="1390254"/>
          <a:ext cx="8695112" cy="3688813"/>
        </p:xfrm>
        <a:graphic>
          <a:graphicData uri="http://schemas.openxmlformats.org/drawingml/2006/table">
            <a:tbl>
              <a:tblPr firstRow="1" firstCol="1" bandRow="1"/>
              <a:tblGrid>
                <a:gridCol w="2809482"/>
                <a:gridCol w="2990434"/>
                <a:gridCol w="1409503"/>
                <a:gridCol w="1485693"/>
              </a:tblGrid>
              <a:tr h="312482">
                <a:tc rowSpan="2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52475" algn="l"/>
                          <a:tab pos="920750" algn="ctr"/>
                        </a:tabLst>
                      </a:pPr>
                      <a:r>
                        <a:rPr lang="en-US" sz="1600" b="1" kern="1200" dirty="0">
                          <a:solidFill>
                            <a:srgbClr val="1B202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 Group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603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52475" algn="l"/>
                          <a:tab pos="920750" algn="ctr"/>
                        </a:tabLst>
                      </a:pPr>
                      <a:r>
                        <a:rPr lang="en-US" sz="1600" b="1" kern="1200" dirty="0" smtClean="0">
                          <a:solidFill>
                            <a:srgbClr val="1B202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sz="1600" b="1" kern="1200" dirty="0">
                        <a:solidFill>
                          <a:srgbClr val="1B202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603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920750" algn="ctr"/>
                        </a:tabLst>
                        <a:defRPr/>
                      </a:pPr>
                      <a:r>
                        <a:rPr lang="en-US" sz="1600" b="1" kern="1200" dirty="0" smtClean="0">
                          <a:solidFill>
                            <a:srgbClr val="1B202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Sources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603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52475" algn="l"/>
                          <a:tab pos="920750" algn="ctr"/>
                        </a:tabLst>
                      </a:pPr>
                      <a:endParaRPr lang="en-US" sz="1600" b="1" kern="1200" dirty="0">
                        <a:solidFill>
                          <a:srgbClr val="1B202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6039"/>
                    </a:solidFill>
                  </a:tcPr>
                </a:tc>
              </a:tr>
              <a:tr h="624965">
                <a:tc vMerge="1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52475" algn="l"/>
                          <a:tab pos="920750" algn="ctr"/>
                        </a:tabLst>
                      </a:pPr>
                      <a:endParaRPr lang="en-US" sz="1600" b="1" kern="1200" dirty="0">
                        <a:solidFill>
                          <a:srgbClr val="1B202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603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52475" algn="l"/>
                          <a:tab pos="920750" algn="ctr"/>
                        </a:tabLst>
                      </a:pPr>
                      <a:endParaRPr lang="en-US" sz="1600" b="1" kern="1200" dirty="0">
                        <a:solidFill>
                          <a:srgbClr val="1B202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60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52475" algn="l"/>
                          <a:tab pos="920750" algn="ctr"/>
                        </a:tabLst>
                      </a:pPr>
                      <a:r>
                        <a:rPr lang="en-US" sz="1600" b="1" kern="1200" dirty="0" smtClean="0">
                          <a:solidFill>
                            <a:srgbClr val="1B202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1" kern="1200" baseline="30000" dirty="0" smtClean="0">
                          <a:solidFill>
                            <a:srgbClr val="1B202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600" b="1" kern="1200" baseline="0" dirty="0" smtClean="0">
                          <a:solidFill>
                            <a:srgbClr val="1B202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Party Imp.</a:t>
                      </a:r>
                      <a:endParaRPr lang="en-US" sz="1600" b="1" kern="1200" dirty="0">
                        <a:solidFill>
                          <a:srgbClr val="1B202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60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52475" algn="l"/>
                          <a:tab pos="920750" algn="ctr"/>
                        </a:tabLst>
                      </a:pPr>
                      <a:r>
                        <a:rPr lang="en-US" sz="1600" b="1" kern="1200" dirty="0" smtClean="0">
                          <a:solidFill>
                            <a:srgbClr val="1B202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Utility</a:t>
                      </a:r>
                      <a:endParaRPr lang="en-US" sz="1600" b="1" kern="1200" dirty="0">
                        <a:solidFill>
                          <a:srgbClr val="1B202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6039"/>
                    </a:solidFill>
                  </a:tcPr>
                </a:tc>
              </a:tr>
              <a:tr h="673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solidFill>
                            <a:srgbClr val="1B202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Prescriptive Duct </a:t>
                      </a:r>
                      <a:r>
                        <a:rPr lang="en-US" sz="1400" dirty="0">
                          <a:solidFill>
                            <a:srgbClr val="1B202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Sealing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dirty="0">
                        <a:solidFill>
                          <a:srgbClr val="1B202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solidFill>
                            <a:srgbClr val="1B202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Consumption</a:t>
                      </a:r>
                      <a:r>
                        <a:rPr lang="en-US" sz="1400" baseline="0" dirty="0" smtClean="0">
                          <a:solidFill>
                            <a:srgbClr val="1B202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Data*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aseline="0" dirty="0" smtClean="0">
                          <a:solidFill>
                            <a:srgbClr val="1B202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Files**</a:t>
                      </a:r>
                      <a:endParaRPr lang="en-US" sz="1400" dirty="0">
                        <a:solidFill>
                          <a:srgbClr val="1B202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36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1B202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Ductless Heat Pumps replacing Forced Air Furnaces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42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B202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Heat </a:t>
                      </a:r>
                      <a:r>
                        <a:rPr lang="en-US" sz="1400" dirty="0" smtClean="0">
                          <a:solidFill>
                            <a:srgbClr val="1B202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Pumps,</a:t>
                      </a:r>
                      <a:r>
                        <a:rPr lang="en-US" sz="1400" baseline="0" dirty="0" smtClean="0">
                          <a:solidFill>
                            <a:srgbClr val="1B202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rgbClr val="1B202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Commissioning, Controls &amp; Sizing, Performance Duct</a:t>
                      </a:r>
                      <a:r>
                        <a:rPr lang="en-US" sz="1400" kern="1200" baseline="0" dirty="0" smtClean="0">
                          <a:solidFill>
                            <a:srgbClr val="1B202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Sealing</a:t>
                      </a:r>
                      <a:endParaRPr lang="en-US" sz="1400" dirty="0">
                        <a:solidFill>
                          <a:srgbClr val="1B202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1B202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QA/QC Data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53530425"/>
              </p:ext>
            </p:extLst>
          </p:nvPr>
        </p:nvGraphicFramePr>
        <p:xfrm>
          <a:off x="2825047" y="4104038"/>
          <a:ext cx="3408664" cy="630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574180692"/>
              </p:ext>
            </p:extLst>
          </p:nvPr>
        </p:nvGraphicFramePr>
        <p:xfrm>
          <a:off x="2797662" y="2799794"/>
          <a:ext cx="3436049" cy="605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Rectangle 1"/>
          <p:cNvSpPr/>
          <p:nvPr/>
        </p:nvSpPr>
        <p:spPr>
          <a:xfrm>
            <a:off x="414579" y="5202290"/>
            <a:ext cx="8314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*Evaluation targets census of billing data; sample where </a:t>
            </a:r>
            <a:r>
              <a:rPr lang="en-US" sz="1600" i="1" dirty="0" smtClean="0"/>
              <a:t>unfeasible</a:t>
            </a:r>
          </a:p>
          <a:p>
            <a:endParaRPr lang="en-US" sz="1600" i="1" dirty="0"/>
          </a:p>
          <a:p>
            <a:r>
              <a:rPr lang="en-US" sz="1600" i="1" dirty="0" smtClean="0"/>
              <a:t>**Staged request similar to Envelope</a:t>
            </a:r>
            <a:endParaRPr lang="en-US" sz="1600" i="1" dirty="0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544FFA6-3650-428B-A507-2E73C942EAD6}" type="slidenum">
              <a:rPr lang="en-US" sz="1600" smtClean="0">
                <a:solidFill>
                  <a:srgbClr val="4B4452"/>
                </a:solidFill>
                <a:latin typeface="Georgia" panose="02040502050405020303" pitchFamily="18" charset="0"/>
              </a:rPr>
              <a:t>14</a:t>
            </a:fld>
            <a:endParaRPr lang="en-US" sz="1600" dirty="0">
              <a:solidFill>
                <a:srgbClr val="4B445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043" y="2682698"/>
            <a:ext cx="4989714" cy="4175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202"/>
            <a:ext cx="9143999" cy="959664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What Will We Learn?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3DC8DA-8417-4D03-B2B2-A75B9CEA5205}" type="slidenum">
              <a:rPr lang="en-US" sz="1600" smtClean="0">
                <a:solidFill>
                  <a:srgbClr val="4B4452"/>
                </a:solidFill>
                <a:latin typeface="Georgia" panose="02040502050405020303" pitchFamily="18" charset="0"/>
              </a:rPr>
              <a:t>15</a:t>
            </a:fld>
            <a:endParaRPr lang="en-US" sz="1600" dirty="0">
              <a:solidFill>
                <a:srgbClr val="4B4452"/>
              </a:solidFill>
              <a:latin typeface="Georgia" panose="02040502050405020303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6405900" y="509351"/>
            <a:ext cx="2441448" cy="24414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5601" t="20032" r="5431" b="-1"/>
          <a:stretch/>
        </p:blipFill>
        <p:spPr>
          <a:xfrm>
            <a:off x="6748587" y="1417420"/>
            <a:ext cx="1570639" cy="1144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361131" y="1417420"/>
            <a:ext cx="619206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Heat </a:t>
            </a:r>
            <a:r>
              <a:rPr lang="en-US" sz="2400" b="1" dirty="0"/>
              <a:t>Pumps, </a:t>
            </a:r>
            <a:r>
              <a:rPr lang="en-US" sz="2400" b="1" dirty="0" smtClean="0"/>
              <a:t>CC&amp;S, </a:t>
            </a:r>
            <a:r>
              <a:rPr lang="en-US" sz="2400" b="1" dirty="0"/>
              <a:t>Performance Duct Sealing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Verifies delivery in terms of:</a:t>
            </a:r>
          </a:p>
          <a:p>
            <a:r>
              <a:rPr lang="en-US" sz="1600" dirty="0" smtClean="0"/>
              <a:t>	Quantity, Measure specifications, Measure applications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Passes through underlying assumptions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Envelope, Prescriptive Duct Sealing &amp; DHP Replacing FAF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Estimate savings directly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Opportunity to investigate why savings</a:t>
            </a:r>
            <a:br>
              <a:rPr lang="en-US" sz="1600" dirty="0" smtClean="0"/>
            </a:br>
            <a:r>
              <a:rPr lang="en-US" sz="1600" dirty="0" smtClean="0"/>
              <a:t>may vary from RTF claimed savings</a:t>
            </a:r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en-US" sz="1400" dirty="0" smtClean="0"/>
              <a:t>Phase 2 outlier analysis </a:t>
            </a:r>
            <a:br>
              <a:rPr lang="en-US" sz="1400" dirty="0" smtClean="0"/>
            </a:br>
            <a:r>
              <a:rPr lang="en-US" sz="1400" dirty="0" smtClean="0"/>
              <a:t>might  provide insights</a:t>
            </a:r>
          </a:p>
          <a:p>
            <a:pPr marL="0" lvl="1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463552" y="5216770"/>
            <a:ext cx="489982" cy="114308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 b="1" dirty="0" smtClean="0"/>
              <a:t>Eng. Review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" b="12394"/>
          <a:stretch/>
        </p:blipFill>
        <p:spPr>
          <a:xfrm>
            <a:off x="7533906" y="681073"/>
            <a:ext cx="1255023" cy="1231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24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460"/>
            <a:ext cx="9143999" cy="95966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about the Results?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08A7-E4A2-8244-AB28-4E8496C966A4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08285999"/>
              </p:ext>
            </p:extLst>
          </p:nvPr>
        </p:nvGraphicFramePr>
        <p:xfrm>
          <a:off x="360218" y="949572"/>
          <a:ext cx="8387541" cy="4532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0540"/>
            <a:ext cx="9144000" cy="1213480"/>
          </a:xfrm>
          <a:prstGeom prst="rect">
            <a:avLst/>
          </a:prstGeom>
        </p:spPr>
      </p:pic>
      <p:sp>
        <p:nvSpPr>
          <p:cNvPr id="12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3DC8DA-8417-4D03-B2B2-A75B9CEA5205}" type="slidenum">
              <a:rPr lang="en-US" sz="1600" smtClean="0">
                <a:solidFill>
                  <a:schemeClr val="bg1"/>
                </a:solidFill>
                <a:latin typeface="Georgia" panose="02040502050405020303" pitchFamily="18" charset="0"/>
              </a:rPr>
              <a:t>16</a:t>
            </a:fld>
            <a:endParaRPr 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218" y="5173450"/>
            <a:ext cx="8732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** </a:t>
            </a:r>
            <a:r>
              <a:rPr lang="en-US" sz="1200" i="1" dirty="0"/>
              <a:t>If requested, BPA can provide </a:t>
            </a:r>
            <a:r>
              <a:rPr lang="en-US" sz="1200" i="1" dirty="0" smtClean="0"/>
              <a:t>utility with their results: </a:t>
            </a:r>
            <a:r>
              <a:rPr lang="en-US" sz="1200" i="1" dirty="0"/>
              <a:t>project results for delivery verification and average savings and uncertainty for billing analysis models</a:t>
            </a:r>
          </a:p>
        </p:txBody>
      </p:sp>
    </p:spTree>
    <p:extLst>
      <p:ext uri="{BB962C8B-B14F-4D97-AF65-F5344CB8AC3E}">
        <p14:creationId xmlns:p14="http://schemas.microsoft.com/office/powerpoint/2010/main" val="23076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1983"/>
            <a:ext cx="9144000" cy="403487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Sampling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92266"/>
              </p:ext>
            </p:extLst>
          </p:nvPr>
        </p:nvGraphicFramePr>
        <p:xfrm>
          <a:off x="457200" y="3253046"/>
          <a:ext cx="8382000" cy="3604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029222-C3D6-4F1F-A6F9-0697E67DBB2F}" type="slidenum">
              <a:rPr lang="en-US" sz="1600" smtClean="0">
                <a:solidFill>
                  <a:srgbClr val="4B4452"/>
                </a:solidFill>
                <a:latin typeface="Georgia" panose="02040502050405020303" pitchFamily="18" charset="0"/>
              </a:rPr>
              <a:t>17</a:t>
            </a:fld>
            <a:endParaRPr lang="en-US" sz="1600" dirty="0">
              <a:solidFill>
                <a:srgbClr val="4B4452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28346876"/>
              </p:ext>
            </p:extLst>
          </p:nvPr>
        </p:nvGraphicFramePr>
        <p:xfrm>
          <a:off x="274320" y="1222150"/>
          <a:ext cx="8564880" cy="251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009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81" y="764940"/>
            <a:ext cx="7335416" cy="403487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Number of Utilities in each Stratum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266288"/>
              </p:ext>
            </p:extLst>
          </p:nvPr>
        </p:nvGraphicFramePr>
        <p:xfrm>
          <a:off x="1009446" y="1614785"/>
          <a:ext cx="5594887" cy="3794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813"/>
                <a:gridCol w="666427"/>
                <a:gridCol w="635431"/>
                <a:gridCol w="635430"/>
                <a:gridCol w="635430"/>
                <a:gridCol w="681926"/>
                <a:gridCol w="635430"/>
              </a:tblGrid>
              <a:tr h="1600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Stratum</a:t>
                      </a:r>
                      <a:r>
                        <a:rPr lang="en-US" sz="18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4B44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Insulation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rgbClr val="A2BF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Windows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rgbClr val="A2BF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Prescriptive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Duct Sealing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rgbClr val="D260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DHP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replacing FAF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rgbClr val="D2603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Lighting - By Request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rgbClr val="EDDF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Lighting - Retail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rgbClr val="EDDF71"/>
                    </a:solidFill>
                  </a:tcPr>
                </a:tc>
              </a:tr>
              <a:tr h="38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Large Contributors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4 </a:t>
                      </a:r>
                    </a:p>
                  </a:txBody>
                  <a:tcPr marL="0" marR="0" marT="0" marB="0" anchor="b">
                    <a:solidFill>
                      <a:srgbClr val="A2BF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 </a:t>
                      </a:r>
                    </a:p>
                  </a:txBody>
                  <a:tcPr marL="0" marR="0" marT="0" marB="0" anchor="b">
                    <a:solidFill>
                      <a:srgbClr val="A2BF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260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</a:t>
                      </a:r>
                    </a:p>
                  </a:txBody>
                  <a:tcPr marL="0" marR="0" marT="0" marB="0" anchor="b">
                    <a:solidFill>
                      <a:srgbClr val="D260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4 </a:t>
                      </a:r>
                    </a:p>
                  </a:txBody>
                  <a:tcPr marL="0" marR="0" marT="0" marB="0" anchor="b">
                    <a:solidFill>
                      <a:srgbClr val="EDDF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4 </a:t>
                      </a:r>
                    </a:p>
                  </a:txBody>
                  <a:tcPr marL="0" marR="0" marT="0" marB="0" anchor="b">
                    <a:solidFill>
                      <a:srgbClr val="EDDF71"/>
                    </a:solidFill>
                  </a:tcPr>
                </a:tc>
              </a:tr>
              <a:tr h="38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Medium Contributors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A2BF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14 </a:t>
                      </a:r>
                    </a:p>
                  </a:txBody>
                  <a:tcPr marL="0" marR="0" marT="0" marB="0" anchor="b">
                    <a:solidFill>
                      <a:srgbClr val="A2BF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260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9 </a:t>
                      </a:r>
                    </a:p>
                  </a:txBody>
                  <a:tcPr marL="0" marR="0" marT="0" marB="0" anchor="b">
                    <a:solidFill>
                      <a:srgbClr val="D260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4 </a:t>
                      </a:r>
                    </a:p>
                  </a:txBody>
                  <a:tcPr marL="0" marR="0" marT="0" marB="0" anchor="b">
                    <a:solidFill>
                      <a:srgbClr val="EDDF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6 </a:t>
                      </a:r>
                    </a:p>
                  </a:txBody>
                  <a:tcPr marL="0" marR="0" marT="0" marB="0" anchor="b">
                    <a:solidFill>
                      <a:srgbClr val="EDDF71"/>
                    </a:solidFill>
                  </a:tcPr>
                </a:tc>
              </a:tr>
              <a:tr h="38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Small Contributors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32 </a:t>
                      </a:r>
                    </a:p>
                  </a:txBody>
                  <a:tcPr marL="0" marR="0" marT="0" marB="0" anchor="b">
                    <a:solidFill>
                      <a:srgbClr val="A2BF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39 </a:t>
                      </a:r>
                    </a:p>
                  </a:txBody>
                  <a:tcPr marL="0" marR="0" marT="0" marB="0" anchor="b">
                    <a:solidFill>
                      <a:srgbClr val="A2BF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260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28 </a:t>
                      </a:r>
                    </a:p>
                  </a:txBody>
                  <a:tcPr marL="0" marR="0" marT="0" marB="0" anchor="b">
                    <a:solidFill>
                      <a:srgbClr val="D260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6 </a:t>
                      </a:r>
                    </a:p>
                  </a:txBody>
                  <a:tcPr marL="0" marR="0" marT="0" marB="0" anchor="b">
                    <a:solidFill>
                      <a:srgbClr val="EDDF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8 </a:t>
                      </a:r>
                    </a:p>
                  </a:txBody>
                  <a:tcPr marL="0" marR="0" marT="0" marB="0" anchor="b">
                    <a:solidFill>
                      <a:srgbClr val="EDDF71"/>
                    </a:solidFill>
                  </a:tcPr>
                </a:tc>
              </a:tr>
              <a:tr h="384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sngStrike" dirty="0">
                          <a:solidFill>
                            <a:schemeClr val="bg1"/>
                          </a:solidFill>
                          <a:effectLst/>
                        </a:rPr>
                        <a:t>Tiny Contributors</a:t>
                      </a:r>
                      <a:endParaRPr lang="en-US" sz="1800" b="0" i="0" u="none" strike="sng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sngStrike" dirty="0">
                          <a:solidFill>
                            <a:schemeClr val="tx1"/>
                          </a:solidFill>
                          <a:effectLst/>
                        </a:rPr>
                        <a:t>              61 </a:t>
                      </a:r>
                      <a:endParaRPr lang="en-US" sz="1800" b="0" i="0" u="none" strike="sng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A2BF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sngStrike" dirty="0">
                          <a:solidFill>
                            <a:schemeClr val="tx1"/>
                          </a:solidFill>
                          <a:effectLst/>
                        </a:rPr>
                        <a:t>              53 </a:t>
                      </a:r>
                      <a:endParaRPr lang="en-US" sz="1800" b="0" i="0" u="none" strike="sng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A2BF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sng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  <a:endParaRPr lang="en-US" sz="1800" b="0" i="0" u="none" strike="sng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D260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sngStrike" dirty="0">
                          <a:solidFill>
                            <a:schemeClr val="tx1"/>
                          </a:solidFill>
                          <a:effectLst/>
                        </a:rPr>
                        <a:t>              65 </a:t>
                      </a:r>
                      <a:endParaRPr lang="en-US" sz="1800" b="0" i="0" u="none" strike="sng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D260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sngStrike" dirty="0">
                          <a:solidFill>
                            <a:schemeClr val="tx1"/>
                          </a:solidFill>
                          <a:effectLst/>
                        </a:rPr>
                        <a:t>              </a:t>
                      </a:r>
                      <a:r>
                        <a:rPr lang="en-US" sz="1800" u="none" strike="sngStrike" dirty="0" smtClean="0">
                          <a:solidFill>
                            <a:schemeClr val="tx1"/>
                          </a:solidFill>
                          <a:effectLst/>
                        </a:rPr>
                        <a:t>94 </a:t>
                      </a:r>
                      <a:endParaRPr lang="en-US" sz="1800" b="0" i="0" u="none" strike="sng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DDF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sngStrike" dirty="0">
                          <a:solidFill>
                            <a:schemeClr val="tx1"/>
                          </a:solidFill>
                          <a:effectLst/>
                        </a:rPr>
                        <a:t>              </a:t>
                      </a:r>
                      <a:r>
                        <a:rPr lang="en-US" sz="1800" u="none" strike="sngStrike" dirty="0" smtClean="0">
                          <a:solidFill>
                            <a:schemeClr val="tx1"/>
                          </a:solidFill>
                          <a:effectLst/>
                        </a:rPr>
                        <a:t>90 </a:t>
                      </a:r>
                      <a:endParaRPr lang="en-US" sz="1800" b="0" i="0" u="none" strike="sng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DDF7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9446" y="5590521"/>
            <a:ext cx="609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** </a:t>
            </a:r>
            <a:r>
              <a:rPr lang="en-US" sz="1600" i="1" dirty="0" smtClean="0"/>
              <a:t>PTCS Duct Sealing, HPs &amp; CCS not listed because evaluation will use PTCS QA/QC</a:t>
            </a:r>
            <a:endParaRPr lang="en-US" sz="1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854"/>
            <a:ext cx="1316423" cy="6996545"/>
          </a:xfrm>
          <a:prstGeom prst="rect">
            <a:avLst/>
          </a:prstGeom>
        </p:spPr>
      </p:pic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1A9CDB9-0A8E-4B5D-B632-024BE28D5A70}" type="slidenum">
              <a:rPr lang="en-US" sz="1600" smtClean="0">
                <a:solidFill>
                  <a:srgbClr val="4B4452"/>
                </a:solidFill>
                <a:latin typeface="Georgia" panose="02040502050405020303" pitchFamily="18" charset="0"/>
              </a:rPr>
              <a:t>18</a:t>
            </a:fld>
            <a:endParaRPr lang="en-US" sz="1600" dirty="0">
              <a:solidFill>
                <a:srgbClr val="4B445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9429"/>
            <a:ext cx="3507897" cy="95966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Sample Sizes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08A7-E4A2-8244-AB28-4E8496C966A4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880761"/>
              </p:ext>
            </p:extLst>
          </p:nvPr>
        </p:nvGraphicFramePr>
        <p:xfrm>
          <a:off x="371959" y="1351851"/>
          <a:ext cx="7171763" cy="412449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034116"/>
                <a:gridCol w="1557164"/>
                <a:gridCol w="1580483"/>
              </a:tblGrid>
              <a:tr h="586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52475" algn="l"/>
                          <a:tab pos="920750" algn="ctr"/>
                        </a:tabLst>
                      </a:pPr>
                      <a:r>
                        <a:rPr lang="en-US" sz="1600" dirty="0">
                          <a:effectLst/>
                        </a:rPr>
                        <a:t>Measure </a:t>
                      </a:r>
                      <a:r>
                        <a:rPr lang="en-US" sz="1600" dirty="0" smtClean="0">
                          <a:effectLst/>
                        </a:rPr>
                        <a:t>Group*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52475" algn="l"/>
                          <a:tab pos="920750" algn="ctr"/>
                        </a:tabLst>
                      </a:pPr>
                      <a:r>
                        <a:rPr lang="en-US" sz="1600" dirty="0">
                          <a:effectLst/>
                        </a:rPr>
                        <a:t>Number of Utilities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52475" algn="l"/>
                          <a:tab pos="920750" algn="ctr"/>
                        </a:tabLst>
                      </a:pPr>
                      <a:r>
                        <a:rPr lang="en-US" sz="1600" dirty="0">
                          <a:effectLst/>
                        </a:rPr>
                        <a:t>Target Number of Projects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6984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Retail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DD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7</a:t>
                      </a:r>
                      <a:endParaRPr lang="en-US" sz="1600" b="0" kern="1200" dirty="0">
                        <a:solidFill>
                          <a:srgbClr val="4B445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75*</a:t>
                      </a:r>
                      <a:endParaRPr lang="en-US" sz="1600" b="0" kern="1200" dirty="0">
                        <a:solidFill>
                          <a:srgbClr val="4B445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86984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By Request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DD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6</a:t>
                      </a:r>
                      <a:endParaRPr lang="en-US" sz="1600" b="0" kern="1200" dirty="0">
                        <a:solidFill>
                          <a:srgbClr val="4B445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65*</a:t>
                      </a:r>
                      <a:endParaRPr lang="en-US" sz="1600" b="0" kern="1200" dirty="0">
                        <a:solidFill>
                          <a:srgbClr val="4B445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Insulation</a:t>
                      </a:r>
                      <a:endParaRPr lang="en-US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2B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~2500**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Windows</a:t>
                      </a:r>
                      <a:endParaRPr lang="en-US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2B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~1700**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Prescriptive Duct </a:t>
                      </a:r>
                      <a:r>
                        <a:rPr lang="en-US" sz="1600" dirty="0">
                          <a:effectLst/>
                        </a:rPr>
                        <a:t>Sealing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4" marR="65854" marT="0" marB="0" anchor="ctr">
                    <a:solidFill>
                      <a:srgbClr val="C54B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~500**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9525" marB="0" anchor="ctr"/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Ductless </a:t>
                      </a:r>
                      <a:r>
                        <a:rPr lang="en-US" sz="1600" dirty="0">
                          <a:effectLst/>
                        </a:rPr>
                        <a:t>Heat Pumps replacing Forced Air Furnaces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4" marR="65854" marT="0" marB="0" anchor="ctr">
                    <a:solidFill>
                      <a:srgbClr val="C54B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~800</a:t>
                      </a:r>
                      <a:r>
                        <a:rPr lang="en-US" sz="1600" dirty="0" smtClean="0">
                          <a:effectLst/>
                        </a:rPr>
                        <a:t>**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9525" marB="0"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854"/>
            <a:ext cx="1316423" cy="6996545"/>
          </a:xfrm>
          <a:prstGeom prst="rect">
            <a:avLst/>
          </a:prstGeom>
        </p:spPr>
      </p:pic>
      <p:sp>
        <p:nvSpPr>
          <p:cNvPr id="7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029222-C3D6-4F1F-A6F9-0697E67DBB2F}" type="slidenum">
              <a:rPr lang="en-US" sz="1600" smtClean="0">
                <a:solidFill>
                  <a:schemeClr val="bg1"/>
                </a:solidFill>
                <a:latin typeface="Georgia" panose="02040502050405020303" pitchFamily="18" charset="0"/>
              </a:rPr>
              <a:t>19</a:t>
            </a:fld>
            <a:endParaRPr 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224" y="5491987"/>
            <a:ext cx="740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*Utilities to provide </a:t>
            </a:r>
            <a:r>
              <a:rPr lang="en-US" sz="1600" i="1" dirty="0" err="1"/>
              <a:t>CLEAResult</a:t>
            </a:r>
            <a:r>
              <a:rPr lang="en-US" sz="1600" i="1" dirty="0"/>
              <a:t> invoice numbers for sampled Simple Steps projects and IM-required data not available via third party implementers for other sampled projects</a:t>
            </a:r>
          </a:p>
          <a:p>
            <a:endParaRPr lang="en-US" sz="1600" i="1" dirty="0" smtClean="0"/>
          </a:p>
          <a:p>
            <a:r>
              <a:rPr lang="en-US" sz="1600" i="1" dirty="0" smtClean="0"/>
              <a:t>**Evaluation </a:t>
            </a:r>
            <a:r>
              <a:rPr lang="en-US" sz="1600" i="1" dirty="0"/>
              <a:t>targets census of billing data; sample where </a:t>
            </a:r>
            <a:r>
              <a:rPr lang="en-US" sz="1600" i="1" dirty="0" smtClean="0"/>
              <a:t>unfeasible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244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1223592"/>
          </a:xfrm>
          <a:prstGeom prst="rect">
            <a:avLst/>
          </a:prstGeom>
        </p:spPr>
      </p:pic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75A23BD-4F44-4846-BD07-5BA5AEDF92A4}" type="slidenum">
              <a:rPr lang="en-US" sz="1600" smtClean="0">
                <a:solidFill>
                  <a:srgbClr val="4B4452"/>
                </a:solidFill>
                <a:latin typeface="Georgia" panose="02040502050405020303" pitchFamily="18" charset="0"/>
              </a:rPr>
              <a:t>2</a:t>
            </a:fld>
            <a:endParaRPr lang="en-US" sz="1600" dirty="0">
              <a:solidFill>
                <a:srgbClr val="4B4452"/>
              </a:solidFill>
              <a:latin typeface="Georgia" panose="02040502050405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92896" y="5673908"/>
            <a:ext cx="6587322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ibbons.pn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4B445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01"/>
          <a:stretch/>
        </p:blipFill>
        <p:spPr>
          <a:xfrm>
            <a:off x="950253" y="2143650"/>
            <a:ext cx="388400" cy="8489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82567" y="2157110"/>
            <a:ext cx="6597651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Ribbons.pn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3F71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01"/>
          <a:stretch/>
        </p:blipFill>
        <p:spPr>
          <a:xfrm>
            <a:off x="950253" y="3045466"/>
            <a:ext cx="388400" cy="848932"/>
          </a:xfrm>
          <a:prstGeom prst="rect">
            <a:avLst/>
          </a:prstGeom>
        </p:spPr>
      </p:pic>
      <p:pic>
        <p:nvPicPr>
          <p:cNvPr id="13" name="Picture 12" descr="Ribbons.pn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EDDF7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01"/>
          <a:stretch/>
        </p:blipFill>
        <p:spPr>
          <a:xfrm>
            <a:off x="977375" y="3947282"/>
            <a:ext cx="388400" cy="848932"/>
          </a:xfrm>
          <a:prstGeom prst="rect">
            <a:avLst/>
          </a:prstGeom>
        </p:spPr>
      </p:pic>
      <p:pic>
        <p:nvPicPr>
          <p:cNvPr id="14" name="Picture 13" descr="Ribbons.pn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C54B2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01"/>
          <a:stretch/>
        </p:blipFill>
        <p:spPr>
          <a:xfrm>
            <a:off x="1005552" y="4849098"/>
            <a:ext cx="388400" cy="8489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48379" y="338554"/>
            <a:ext cx="3743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Welcome!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8672" y="2283350"/>
            <a:ext cx="722543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>
                <a:solidFill>
                  <a:schemeClr val="accent6"/>
                </a:solidFill>
              </a:rPr>
              <a:t>Objectives</a:t>
            </a:r>
          </a:p>
          <a:p>
            <a:pPr lvl="1"/>
            <a:endParaRPr lang="en-US" sz="1200" dirty="0">
              <a:solidFill>
                <a:schemeClr val="accent6"/>
              </a:solidFill>
            </a:endParaRPr>
          </a:p>
          <a:p>
            <a:pPr lvl="1"/>
            <a:r>
              <a:rPr lang="en-US" sz="2400" dirty="0">
                <a:solidFill>
                  <a:schemeClr val="accent6"/>
                </a:solidFill>
              </a:rPr>
              <a:t>Background</a:t>
            </a:r>
          </a:p>
          <a:p>
            <a:pPr lvl="1"/>
            <a:endParaRPr lang="en-US" sz="1200" dirty="0" smtClean="0">
              <a:solidFill>
                <a:schemeClr val="accent6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6"/>
                </a:solidFill>
              </a:rPr>
              <a:t>Evaluation </a:t>
            </a:r>
            <a:r>
              <a:rPr lang="en-US" sz="2400" dirty="0">
                <a:solidFill>
                  <a:schemeClr val="accent6"/>
                </a:solidFill>
              </a:rPr>
              <a:t>Measure </a:t>
            </a:r>
            <a:r>
              <a:rPr lang="en-US" sz="2400" dirty="0" smtClean="0">
                <a:solidFill>
                  <a:schemeClr val="accent6"/>
                </a:solidFill>
              </a:rPr>
              <a:t>Groups &amp; Approaches</a:t>
            </a:r>
          </a:p>
          <a:p>
            <a:pPr lvl="1"/>
            <a:endParaRPr lang="en-US" sz="1200" dirty="0">
              <a:solidFill>
                <a:schemeClr val="accent6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6"/>
                </a:solidFill>
              </a:rPr>
              <a:t>Timeline</a:t>
            </a:r>
            <a:endParaRPr lang="en-US" sz="2400" dirty="0">
              <a:solidFill>
                <a:schemeClr val="accent6"/>
              </a:solidFill>
            </a:endParaRPr>
          </a:p>
          <a:p>
            <a:pPr lvl="1"/>
            <a:endParaRPr lang="en-US" sz="1200" dirty="0" smtClean="0">
              <a:solidFill>
                <a:schemeClr val="accent6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6"/>
                </a:solidFill>
              </a:rPr>
              <a:t>Support</a:t>
            </a:r>
          </a:p>
          <a:p>
            <a:pPr lvl="1"/>
            <a:endParaRPr lang="en-US" sz="1200" dirty="0">
              <a:solidFill>
                <a:schemeClr val="accent6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6"/>
                </a:solidFill>
              </a:rPr>
              <a:t>Data Collection </a:t>
            </a:r>
            <a:r>
              <a:rPr lang="en-US" sz="2000" dirty="0" smtClean="0">
                <a:solidFill>
                  <a:schemeClr val="accent6"/>
                </a:solidFill>
              </a:rPr>
              <a:t>(Walk through Notification Template)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59598" y="6457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78D08A7-E4A2-8244-AB28-4E8496C966A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401" y="490131"/>
            <a:ext cx="9093198" cy="4034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Draft 2016 UES Evaluation Schedule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4D7C0-106B-43CF-91B6-2B5DCC337D24}" type="slidenum">
              <a:rPr lang="en-US" sz="1600" smtClean="0">
                <a:solidFill>
                  <a:srgbClr val="4B4452"/>
                </a:solidFill>
                <a:latin typeface="Georgia" panose="02040502050405020303" pitchFamily="18" charset="0"/>
              </a:rPr>
              <a:t>20</a:t>
            </a:fld>
            <a:endParaRPr lang="en-US" sz="1600" dirty="0">
              <a:solidFill>
                <a:srgbClr val="4B4452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786783"/>
              </p:ext>
            </p:extLst>
          </p:nvPr>
        </p:nvGraphicFramePr>
        <p:xfrm>
          <a:off x="573592" y="1354474"/>
          <a:ext cx="7942850" cy="2656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0285"/>
                <a:gridCol w="1602858"/>
                <a:gridCol w="2601394"/>
                <a:gridCol w="1908313"/>
              </a:tblGrid>
              <a:tr h="7026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Domain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4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Data 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Collection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4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Analysis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4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Final 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Report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4452"/>
                    </a:solidFill>
                  </a:tcPr>
                </a:tc>
              </a:tr>
              <a:tr h="380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solidFill>
                            <a:srgbClr val="1B20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Res-Lighting</a:t>
                      </a:r>
                      <a:endParaRPr lang="en-US" sz="2000" dirty="0">
                        <a:solidFill>
                          <a:srgbClr val="1B202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A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April </a:t>
                      </a:r>
                      <a:r>
                        <a:rPr lang="en-US" sz="20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2000" i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May</a:t>
                      </a:r>
                      <a:endParaRPr lang="en-US" sz="20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June – September</a:t>
                      </a:r>
                      <a:endParaRPr lang="en-US" sz="20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Late-September</a:t>
                      </a:r>
                      <a:endParaRPr lang="en-US" sz="20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solidFill>
                            <a:srgbClr val="1B20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Res-Envelope</a:t>
                      </a:r>
                      <a:endParaRPr lang="en-US" sz="2000" dirty="0">
                        <a:solidFill>
                          <a:srgbClr val="1B202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5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April – May</a:t>
                      </a:r>
                      <a:endParaRPr lang="en-US" sz="20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</a:t>
                      </a:r>
                      <a:r>
                        <a:rPr lang="en-US" sz="2000" i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</a:t>
                      </a:r>
                      <a:r>
                        <a:rPr lang="en-US" sz="2000" i="0" baseline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September*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Mid-December</a:t>
                      </a:r>
                      <a:endParaRPr lang="en-US" sz="20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Res-HVAC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4B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April – July</a:t>
                      </a:r>
                      <a:endParaRPr lang="en-US" sz="20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</a:t>
                      </a:r>
                      <a:r>
                        <a:rPr lang="en-US" sz="20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September*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Mid-December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0540"/>
            <a:ext cx="9144000" cy="1213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180" y="4161798"/>
            <a:ext cx="8003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</a:t>
            </a:r>
            <a:r>
              <a:rPr lang="en-US" sz="1600" i="1" dirty="0"/>
              <a:t>Decision on outlier analysis expected </a:t>
            </a:r>
            <a:r>
              <a:rPr lang="en-US" sz="1600" i="1" dirty="0" smtClean="0"/>
              <a:t>July-August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2005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700"/>
            <a:ext cx="9143999" cy="95966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Data Collection Timeline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08A7-E4A2-8244-AB28-4E8496C966A4}" type="slidenum">
              <a:rPr lang="en-US" smtClean="0"/>
              <a:t>21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0540"/>
            <a:ext cx="9144000" cy="1213480"/>
          </a:xfrm>
          <a:prstGeom prst="rect">
            <a:avLst/>
          </a:prstGeom>
        </p:spPr>
      </p:pic>
      <p:sp>
        <p:nvSpPr>
          <p:cNvPr id="12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3DC8DA-8417-4D03-B2B2-A75B9CEA5205}" type="slidenum">
              <a:rPr lang="en-US" sz="1600" smtClean="0">
                <a:solidFill>
                  <a:schemeClr val="bg1"/>
                </a:solidFill>
                <a:latin typeface="Georgia" panose="02040502050405020303" pitchFamily="18" charset="0"/>
              </a:rPr>
              <a:t>21</a:t>
            </a:fld>
            <a:endParaRPr 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218" y="1108364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 week data collection period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May 25</a:t>
            </a:r>
            <a:r>
              <a:rPr lang="en-US" sz="2800" baseline="30000" dirty="0"/>
              <a:t>th</a:t>
            </a:r>
            <a:r>
              <a:rPr lang="en-US" sz="2800" dirty="0"/>
              <a:t> – Data due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Please let us know by May </a:t>
            </a:r>
            <a:r>
              <a:rPr lang="en-US" sz="2400" i="1" dirty="0" smtClean="0"/>
              <a:t>11</a:t>
            </a:r>
            <a:r>
              <a:rPr lang="en-US" sz="2400" i="1" baseline="30000" dirty="0" smtClean="0"/>
              <a:t>th</a:t>
            </a:r>
            <a:r>
              <a:rPr lang="en-US" sz="2400" i="1" dirty="0" smtClean="0"/>
              <a:t> </a:t>
            </a:r>
            <a:r>
              <a:rPr lang="en-US" sz="2400" i="1" dirty="0"/>
              <a:t>if you need an extra week or two, but please keep in mind that we’re striving for a timely evaluation to ensure our findings and recommendations are relevant. </a:t>
            </a:r>
          </a:p>
          <a:p>
            <a:endParaRPr lang="en-US" sz="2400" i="1" dirty="0" smtClean="0"/>
          </a:p>
          <a:p>
            <a:pPr algn="ctr"/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53046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08A7-E4A2-8244-AB28-4E8496C966A4}" type="slidenum">
              <a:rPr lang="en-US" smtClean="0"/>
              <a:t>22</a:t>
            </a:fld>
            <a:endParaRPr lang="en-US" dirty="0"/>
          </a:p>
        </p:txBody>
      </p:sp>
      <p:sp>
        <p:nvSpPr>
          <p:cNvPr id="12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3DC8DA-8417-4D03-B2B2-A75B9CEA5205}" type="slidenum">
              <a:rPr lang="en-US" sz="1600" smtClean="0">
                <a:solidFill>
                  <a:schemeClr val="bg1"/>
                </a:solidFill>
                <a:latin typeface="Georgia" panose="02040502050405020303" pitchFamily="18" charset="0"/>
              </a:rPr>
              <a:t>22</a:t>
            </a:fld>
            <a:endParaRPr 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1316423" cy="6996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3273" y="5894685"/>
            <a:ext cx="7093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Tolga </a:t>
            </a:r>
            <a:r>
              <a:rPr lang="en-US" dirty="0"/>
              <a:t>Tutar, 360-828-4020 </a:t>
            </a:r>
            <a:r>
              <a:rPr lang="en-US" u="sng" dirty="0">
                <a:hlinkClick r:id="rId3"/>
              </a:rPr>
              <a:t>tolga.tutar@navigant.com</a:t>
            </a:r>
            <a:r>
              <a:rPr lang="en-US" dirty="0"/>
              <a:t>, for data related questions.</a:t>
            </a:r>
          </a:p>
          <a:p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88827469"/>
              </p:ext>
            </p:extLst>
          </p:nvPr>
        </p:nvGraphicFramePr>
        <p:xfrm>
          <a:off x="188082" y="569145"/>
          <a:ext cx="8498718" cy="5094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902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626"/>
            <a:ext cx="6032810" cy="4034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Support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9" y="1198739"/>
            <a:ext cx="6251171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Office </a:t>
            </a:r>
            <a:r>
              <a:rPr lang="en-US" dirty="0">
                <a:solidFill>
                  <a:schemeClr val="tx1"/>
                </a:solidFill>
              </a:rPr>
              <a:t>Hours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Standing </a:t>
            </a:r>
            <a:r>
              <a:rPr lang="en-US" dirty="0">
                <a:solidFill>
                  <a:schemeClr val="tx1"/>
                </a:solidFill>
              </a:rPr>
              <a:t>‘office hours’ each Wednesday afternoon </a:t>
            </a:r>
            <a:r>
              <a:rPr lang="en-US" dirty="0" smtClean="0">
                <a:solidFill>
                  <a:schemeClr val="tx1"/>
                </a:solidFill>
              </a:rPr>
              <a:t>    1-2pm through May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We’ll be online </a:t>
            </a:r>
            <a:r>
              <a:rPr lang="en-US" dirty="0">
                <a:solidFill>
                  <a:schemeClr val="tx1"/>
                </a:solidFill>
              </a:rPr>
              <a:t>and on the phone to answer any </a:t>
            </a:r>
            <a:r>
              <a:rPr lang="en-US" dirty="0" smtClean="0">
                <a:solidFill>
                  <a:schemeClr val="tx1"/>
                </a:solidFill>
              </a:rPr>
              <a:t>questions* 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One-on-One </a:t>
            </a:r>
            <a:r>
              <a:rPr lang="en-US" dirty="0">
                <a:solidFill>
                  <a:schemeClr val="tx1"/>
                </a:solidFill>
              </a:rPr>
              <a:t>Support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Anytime, contact: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Lauren Gage - BPA project manager: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lsmgage@bpa.gov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Melissa </a:t>
            </a:r>
            <a:r>
              <a:rPr lang="en-US" dirty="0" err="1">
                <a:solidFill>
                  <a:schemeClr val="tx1"/>
                </a:solidFill>
              </a:rPr>
              <a:t>Podeszwa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– BPA Communications - </a:t>
            </a:r>
            <a:r>
              <a:rPr lang="en-US" u="sng" dirty="0" smtClean="0">
                <a:solidFill>
                  <a:schemeClr val="tx1"/>
                </a:solidFill>
                <a:hlinkClick r:id="rId3"/>
              </a:rPr>
              <a:t>mjpodeszwa@bpa.gov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Tolga </a:t>
            </a:r>
            <a:r>
              <a:rPr lang="en-US" dirty="0" smtClean="0">
                <a:solidFill>
                  <a:schemeClr val="tx1"/>
                </a:solidFill>
              </a:rPr>
              <a:t>Tutar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Navigant data contact </a:t>
            </a:r>
            <a:r>
              <a:rPr lang="en-US" u="sng" dirty="0" smtClean="0">
                <a:solidFill>
                  <a:schemeClr val="tx1"/>
                </a:solidFill>
                <a:hlinkClick r:id="rId4"/>
              </a:rPr>
              <a:t>tolga.tutar@navigant.co</a:t>
            </a:r>
            <a:r>
              <a:rPr lang="en-US" u="sng" dirty="0" smtClean="0">
                <a:hlinkClick r:id="rId4"/>
              </a:rPr>
              <a:t>m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Multiple </a:t>
            </a:r>
            <a:r>
              <a:rPr lang="en-US" dirty="0">
                <a:solidFill>
                  <a:schemeClr val="tx1"/>
                </a:solidFill>
              </a:rPr>
              <a:t>data transfer </a:t>
            </a:r>
            <a:r>
              <a:rPr lang="en-US" dirty="0" smtClean="0">
                <a:solidFill>
                  <a:schemeClr val="tx1"/>
                </a:solidFill>
              </a:rPr>
              <a:t>modes offered </a:t>
            </a:r>
            <a:r>
              <a:rPr lang="en-US" dirty="0">
                <a:solidFill>
                  <a:schemeClr val="tx1"/>
                </a:solidFill>
              </a:rPr>
              <a:t>(secure FTP, email, fax, mail, on-site support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FDDE-A3DA-4A79-8FB9-BC472FA2916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0"/>
            <a:ext cx="2730190" cy="693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94102" y="5499248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200" i="1" dirty="0" smtClean="0"/>
              <a:t>* Dial </a:t>
            </a:r>
            <a:r>
              <a:rPr lang="en-US" sz="1200" i="1" dirty="0"/>
              <a:t>in 866.227.0668 Code 539.468.4942 https://insidenci.webex.com/meet/jrivas</a:t>
            </a:r>
          </a:p>
        </p:txBody>
      </p:sp>
    </p:spTree>
    <p:extLst>
      <p:ext uri="{BB962C8B-B14F-4D97-AF65-F5344CB8AC3E}">
        <p14:creationId xmlns:p14="http://schemas.microsoft.com/office/powerpoint/2010/main" val="1239395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48700"/>
            <a:ext cx="9143999" cy="95966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Data Collection Process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08A7-E4A2-8244-AB28-4E8496C966A4}" type="slidenum">
              <a:rPr lang="en-US" smtClean="0"/>
              <a:t>24</a:t>
            </a:fld>
            <a:endParaRPr lang="en-US" dirty="0"/>
          </a:p>
        </p:txBody>
      </p:sp>
      <p:sp>
        <p:nvSpPr>
          <p:cNvPr id="12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3DC8DA-8417-4D03-B2B2-A75B9CEA5205}" type="slidenum">
              <a:rPr lang="en-US" sz="1600" smtClean="0">
                <a:solidFill>
                  <a:schemeClr val="bg1"/>
                </a:solidFill>
                <a:latin typeface="Georgia" panose="02040502050405020303" pitchFamily="18" charset="0"/>
              </a:rPr>
              <a:t>24</a:t>
            </a:fld>
            <a:endParaRPr 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1316423" cy="699654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26204106"/>
              </p:ext>
            </p:extLst>
          </p:nvPr>
        </p:nvGraphicFramePr>
        <p:xfrm>
          <a:off x="1458199" y="1086197"/>
          <a:ext cx="7370377" cy="5749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9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6" y="1600200"/>
            <a:ext cx="552796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Detailed data request provided in excel workbook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FDDE-A3DA-4A79-8FB9-BC472FA2916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2730190" cy="6934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53990" y="167202"/>
            <a:ext cx="6490009" cy="959664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Data Collection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895" y="2695472"/>
            <a:ext cx="7525045" cy="39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92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245600" cy="2726584"/>
          </a:xfrm>
          <a:prstGeom prst="rect">
            <a:avLst/>
          </a:prstGeom>
        </p:spPr>
      </p:pic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75A23BD-4F44-4846-BD07-5BA5AEDF92A4}" type="slidenum">
              <a:rPr lang="en-US" sz="1600" smtClean="0">
                <a:solidFill>
                  <a:srgbClr val="4B4452"/>
                </a:solidFill>
                <a:latin typeface="Georgia" panose="02040502050405020303" pitchFamily="18" charset="0"/>
              </a:rPr>
              <a:t>26</a:t>
            </a:fld>
            <a:endParaRPr lang="en-US" sz="1600" dirty="0">
              <a:solidFill>
                <a:srgbClr val="4B445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2298" y="3458096"/>
            <a:ext cx="5432305" cy="1423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3500" dirty="0" smtClean="0"/>
              <a:t>Let’s Walk Through the Email Notification Data Collection Template!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520163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08A7-E4A2-8244-AB28-4E8496C966A4}" type="slidenum">
              <a:rPr lang="en-US" smtClean="0"/>
              <a:t>27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1316423" cy="6996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88" y="1901188"/>
            <a:ext cx="1082252" cy="1060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391" y="2415500"/>
            <a:ext cx="358989" cy="432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88" y="5459273"/>
            <a:ext cx="1082252" cy="10606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4492272"/>
            <a:ext cx="358989" cy="4324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9381" y="2236008"/>
            <a:ext cx="878931" cy="75459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38955" y="369364"/>
            <a:ext cx="7114039" cy="95966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Tracking Move Ins &amp; Move Outs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6248" y="1779069"/>
            <a:ext cx="3526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Billing data for the unique combination of the sampled </a:t>
            </a:r>
            <a:r>
              <a:rPr lang="en-US" b="1" dirty="0" smtClean="0"/>
              <a:t>end user </a:t>
            </a:r>
            <a:r>
              <a:rPr lang="en-US" dirty="0" smtClean="0"/>
              <a:t>and the</a:t>
            </a:r>
            <a:r>
              <a:rPr lang="en-US" b="1" dirty="0" smtClean="0"/>
              <a:t> house </a:t>
            </a:r>
            <a:r>
              <a:rPr lang="en-US" dirty="0" smtClean="0"/>
              <a:t>at which the measure was installed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26248" y="4023892"/>
            <a:ext cx="3526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Billing data for the sampled site </a:t>
            </a:r>
            <a:r>
              <a:rPr lang="en-US" b="1" dirty="0" smtClean="0"/>
              <a:t>before or after </a:t>
            </a:r>
            <a:r>
              <a:rPr lang="en-US" dirty="0" smtClean="0"/>
              <a:t>the participating end user lived there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88114" y="1495247"/>
            <a:ext cx="516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we DO want: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67493" y="3404522"/>
            <a:ext cx="516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we DON’T want: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26247" y="5726429"/>
            <a:ext cx="352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Billing data for the participating end user </a:t>
            </a:r>
            <a:r>
              <a:rPr lang="en-US" b="1" dirty="0" smtClean="0"/>
              <a:t>at a different house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3689" y="5797025"/>
            <a:ext cx="878931" cy="7545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08" y="5936907"/>
            <a:ext cx="358989" cy="4324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88" y="3980065"/>
            <a:ext cx="1082252" cy="10606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14" y="4315335"/>
            <a:ext cx="981817" cy="80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69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099" y="246291"/>
            <a:ext cx="7214460" cy="95966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Do You Track This?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08A7-E4A2-8244-AB28-4E8496C966A4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6634" y="1378088"/>
            <a:ext cx="45214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We need bills for end user + location </a:t>
            </a:r>
            <a:r>
              <a:rPr lang="en-US" sz="2000" dirty="0" smtClean="0"/>
              <a:t>(where measure was installed)</a:t>
            </a:r>
            <a:endParaRPr lang="en-US" sz="2400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To filter for change in occupancy, we need field(s) that allow us to track both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Please provide evaluation team any field(s) that can be of help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Use columns D and E for this information (and document what fields from your CIS you used), or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Evaluation team can reissue a data collection template with these fields, or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You can add columns to data collection template to provide the necessary fields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1316423" cy="6996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402" r="2710" b="8934"/>
          <a:stretch/>
        </p:blipFill>
        <p:spPr>
          <a:xfrm>
            <a:off x="6018313" y="1756884"/>
            <a:ext cx="2882685" cy="21574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2861" y="4465252"/>
            <a:ext cx="2878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 algn="ctr"/>
            <a:r>
              <a:rPr lang="en-US" dirty="0"/>
              <a:t>Not a one-sized fits all solution, we can work with you to customize this!</a:t>
            </a:r>
          </a:p>
          <a:p>
            <a:endParaRPr lang="en-US" b="1" dirty="0"/>
          </a:p>
        </p:txBody>
      </p:sp>
      <p:sp>
        <p:nvSpPr>
          <p:cNvPr id="9" name="Down Arrow 8"/>
          <p:cNvSpPr/>
          <p:nvPr/>
        </p:nvSpPr>
        <p:spPr>
          <a:xfrm flipV="1">
            <a:off x="6586780" y="4081722"/>
            <a:ext cx="232474" cy="66043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V="1">
            <a:off x="8070309" y="4081722"/>
            <a:ext cx="232474" cy="66043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256783"/>
            <a:ext cx="676760" cy="5810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661" y="3134829"/>
            <a:ext cx="729122" cy="7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28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154" y="339019"/>
            <a:ext cx="7369446" cy="95966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Duplicate Sampled Sites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08A7-E4A2-8244-AB28-4E8496C966A4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6856" y="1486885"/>
            <a:ext cx="680624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Thanks for your close inspection of the template! </a:t>
            </a:r>
          </a:p>
          <a:p>
            <a:endParaRPr lang="en-US" dirty="0"/>
          </a:p>
          <a:p>
            <a:r>
              <a:rPr lang="en-US" sz="2000" dirty="0" smtClean="0"/>
              <a:t>Duplicate line items in the current requested sample resulting from:</a:t>
            </a:r>
          </a:p>
          <a:p>
            <a:r>
              <a:rPr lang="en-US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Invoice corrections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Site IDs with multiple measures installed within each measure group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Evaluation team will reissue the Sample Notification Workbooks</a:t>
            </a:r>
          </a:p>
          <a:p>
            <a:endParaRPr lang="en-US" sz="2000" dirty="0"/>
          </a:p>
          <a:p>
            <a:pPr algn="ctr"/>
            <a:r>
              <a:rPr lang="en-US" sz="2800" dirty="0" smtClean="0">
                <a:solidFill>
                  <a:srgbClr val="A2BF72"/>
                </a:solidFill>
              </a:rPr>
              <a:t>Let us know if you see any other issues &amp;/or if there is anything helpful we can add!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1316423" cy="69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3BD-4F44-4846-BD07-5BA5AEDF92A4}" type="slidenum">
              <a:rPr lang="en-US" smtClean="0"/>
              <a:t>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1"/>
          <a:stretch/>
        </p:blipFill>
        <p:spPr bwMode="auto">
          <a:xfrm>
            <a:off x="2527072" y="523875"/>
            <a:ext cx="6459446" cy="593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5"/>
          <a:stretch/>
        </p:blipFill>
        <p:spPr bwMode="auto">
          <a:xfrm>
            <a:off x="140841" y="1565329"/>
            <a:ext cx="2093247" cy="155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13282" y="6587835"/>
            <a:ext cx="528702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* Evaluation is covered in Section 3.3 of the Implementation Manual</a:t>
            </a:r>
            <a:endParaRPr lang="en-US" sz="13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38614" y="3333748"/>
            <a:ext cx="1895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>
                <a:solidFill>
                  <a:schemeClr val="bg1">
                    <a:lumMod val="50000"/>
                  </a:schemeClr>
                </a:solidFill>
              </a:rPr>
              <a:t>Full presentation and other evaluation docs:</a:t>
            </a:r>
          </a:p>
          <a:p>
            <a:r>
              <a:rPr lang="en-US" sz="1500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www.bpa.gov/goto/evaluation</a:t>
            </a:r>
            <a:endParaRPr lang="en-US" sz="15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1223592"/>
          </a:xfrm>
          <a:prstGeom prst="rect">
            <a:avLst/>
          </a:prstGeom>
        </p:spPr>
      </p:pic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75A23BD-4F44-4846-BD07-5BA5AEDF92A4}" type="slidenum">
              <a:rPr lang="en-US" sz="1600" smtClean="0">
                <a:solidFill>
                  <a:srgbClr val="4B4452"/>
                </a:solidFill>
                <a:latin typeface="Georgia" panose="02040502050405020303" pitchFamily="18" charset="0"/>
              </a:rPr>
              <a:t>4</a:t>
            </a:fld>
            <a:endParaRPr lang="en-US" sz="1600" dirty="0">
              <a:solidFill>
                <a:srgbClr val="4B4452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58901" y="2198014"/>
            <a:ext cx="7349068" cy="1140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accent6"/>
                </a:solidFill>
              </a:rPr>
              <a:t>Evaluate UES energy savings for consistency with the savings claimed</a:t>
            </a:r>
            <a:endParaRPr lang="en-US" sz="2800" dirty="0">
              <a:solidFill>
                <a:schemeClr val="accent6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58901" y="5590783"/>
            <a:ext cx="6460253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ibbon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01"/>
          <a:stretch/>
        </p:blipFill>
        <p:spPr>
          <a:xfrm>
            <a:off x="852990" y="2143650"/>
            <a:ext cx="751668" cy="1642932"/>
          </a:xfrm>
          <a:prstGeom prst="rect">
            <a:avLst/>
          </a:prstGeom>
        </p:spPr>
      </p:pic>
      <p:pic>
        <p:nvPicPr>
          <p:cNvPr id="8" name="Picture 7" descr="Ribbon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2"/>
          <a:stretch/>
        </p:blipFill>
        <p:spPr>
          <a:xfrm>
            <a:off x="852990" y="3987547"/>
            <a:ext cx="774627" cy="164293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658901" y="4109773"/>
            <a:ext cx="6772763" cy="1220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accent6"/>
                </a:solidFill>
              </a:rPr>
              <a:t/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en-US" sz="2700" dirty="0" smtClean="0">
                <a:solidFill>
                  <a:schemeClr val="accent6"/>
                </a:solidFill>
              </a:rPr>
              <a:t>Provide strategic feedback to improve program operation and measures</a:t>
            </a:r>
          </a:p>
          <a:p>
            <a:pPr marL="231775" algn="l">
              <a:spcBef>
                <a:spcPts val="600"/>
              </a:spcBef>
            </a:pPr>
            <a:r>
              <a:rPr lang="en-US" sz="2000" dirty="0" smtClean="0">
                <a:solidFill>
                  <a:schemeClr val="accent6"/>
                </a:solidFill>
              </a:rPr>
              <a:t>And sometimes assess savings to inform RTF estimates</a:t>
            </a:r>
            <a:endParaRPr lang="en-US" sz="2000" dirty="0">
              <a:solidFill>
                <a:schemeClr val="accent6"/>
              </a:solidFill>
            </a:endParaRPr>
          </a:p>
          <a:p>
            <a:pPr algn="l"/>
            <a:endParaRPr lang="en-US" sz="28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648572" y="2143650"/>
            <a:ext cx="6783092" cy="1346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78579" y="-63914"/>
            <a:ext cx="3743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Evaluation Objectives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582" y="6092535"/>
            <a:ext cx="737894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Full Evaluation Plan and detailed presentation can be  found at: </a:t>
            </a:r>
            <a:r>
              <a:rPr lang="en-US" sz="1300" i="1" dirty="0" smtClean="0">
                <a:hlinkClick r:id="rId4"/>
              </a:rPr>
              <a:t>www.bpa.gov/goto/evaluation</a:t>
            </a:r>
            <a:endParaRPr lang="en-US" sz="1300" i="1" dirty="0" smtClean="0"/>
          </a:p>
        </p:txBody>
      </p:sp>
    </p:spTree>
    <p:extLst>
      <p:ext uri="{BB962C8B-B14F-4D97-AF65-F5344CB8AC3E}">
        <p14:creationId xmlns:p14="http://schemas.microsoft.com/office/powerpoint/2010/main" val="10361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53" y="873242"/>
            <a:ext cx="7029164" cy="550009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63286" y="298859"/>
            <a:ext cx="9144000" cy="4034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/>
                </a:solidFill>
              </a:rPr>
              <a:t>Where Are The Largest Savings?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543FF93-A9DB-49B1-9356-FFA73F430D2C}" type="slidenum">
              <a:rPr lang="en-US" sz="1600" smtClean="0">
                <a:solidFill>
                  <a:srgbClr val="4B4452"/>
                </a:solidFill>
                <a:latin typeface="Georgia" panose="02040502050405020303" pitchFamily="18" charset="0"/>
              </a:rPr>
              <a:t>5</a:t>
            </a:fld>
            <a:endParaRPr lang="en-US" sz="1600" dirty="0">
              <a:solidFill>
                <a:srgbClr val="4B445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4650253" y="3460002"/>
            <a:ext cx="326571" cy="326572"/>
          </a:xfrm>
          <a:prstGeom prst="star5">
            <a:avLst/>
          </a:prstGeom>
          <a:solidFill>
            <a:srgbClr val="EDDF71"/>
          </a:solidFill>
          <a:ln>
            <a:solidFill>
              <a:srgbClr val="EDDF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5-Point Star 21"/>
          <p:cNvSpPr/>
          <p:nvPr/>
        </p:nvSpPr>
        <p:spPr>
          <a:xfrm>
            <a:off x="1855868" y="5250804"/>
            <a:ext cx="326571" cy="326572"/>
          </a:xfrm>
          <a:prstGeom prst="star5">
            <a:avLst/>
          </a:prstGeom>
          <a:solidFill>
            <a:srgbClr val="EDDF71"/>
          </a:solidFill>
          <a:ln>
            <a:solidFill>
              <a:srgbClr val="EDDF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5-Point Star 22"/>
          <p:cNvSpPr/>
          <p:nvPr/>
        </p:nvSpPr>
        <p:spPr>
          <a:xfrm>
            <a:off x="1390040" y="3581313"/>
            <a:ext cx="326571" cy="326572"/>
          </a:xfrm>
          <a:prstGeom prst="star5">
            <a:avLst/>
          </a:prstGeom>
          <a:solidFill>
            <a:srgbClr val="EDDF71"/>
          </a:solidFill>
          <a:ln>
            <a:solidFill>
              <a:srgbClr val="EDDF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137" y="1009965"/>
            <a:ext cx="1823172" cy="19908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6835" y="1082050"/>
            <a:ext cx="4744606" cy="98488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274320" tIns="182880" rIns="182880" bIns="182880" rtlCol="0" anchor="ctr" anchorCtr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FY2015 UES data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summarized from </a:t>
            </a:r>
            <a:r>
              <a:rPr lang="en-US" sz="1400" dirty="0">
                <a:solidFill>
                  <a:schemeClr val="bg1"/>
                </a:solidFill>
              </a:rPr>
              <a:t>IS2 data pull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968" y="3252275"/>
            <a:ext cx="1463170" cy="12364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516" y="6373335"/>
            <a:ext cx="8255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</a:t>
            </a:r>
            <a:r>
              <a:rPr lang="en-US" sz="1200" i="1" dirty="0"/>
              <a:t>Savings from Energy Smart Grocers deemed measures are not included in this summary.</a:t>
            </a:r>
          </a:p>
          <a:p>
            <a:r>
              <a:rPr lang="en-US" sz="1200" dirty="0"/>
              <a:t>** </a:t>
            </a:r>
            <a:r>
              <a:rPr lang="en-US" sz="1200" i="1" dirty="0"/>
              <a:t>Ag/Industrial value does not include savings achieved through the Scientific Irrigation Scheduling measure. </a:t>
            </a:r>
          </a:p>
        </p:txBody>
      </p:sp>
    </p:spTree>
    <p:extLst>
      <p:ext uri="{BB962C8B-B14F-4D97-AF65-F5344CB8AC3E}">
        <p14:creationId xmlns:p14="http://schemas.microsoft.com/office/powerpoint/2010/main" val="10726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75A23BD-4F44-4846-BD07-5BA5AEDF92A4}" type="slidenum">
              <a:rPr lang="en-US" sz="1600" smtClean="0">
                <a:solidFill>
                  <a:srgbClr val="4B4452"/>
                </a:solidFill>
                <a:latin typeface="Georgia" panose="02040502050405020303" pitchFamily="18" charset="0"/>
              </a:rPr>
              <a:t>6</a:t>
            </a:fld>
            <a:endParaRPr lang="en-US" sz="1600" dirty="0">
              <a:solidFill>
                <a:srgbClr val="4B4452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20904" y="1522159"/>
            <a:ext cx="1732354" cy="1732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6765488" y="1528069"/>
            <a:ext cx="1734520" cy="1734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3726972" y="1513531"/>
            <a:ext cx="1734520" cy="1734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1029" y="711800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Residential Lighting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331410"/>
            <a:ext cx="3021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Engineering Review</a:t>
            </a:r>
          </a:p>
          <a:p>
            <a:pPr marL="0" lvl="1" algn="ctr"/>
            <a:r>
              <a:rPr lang="en-US" sz="1600" i="1" dirty="0" smtClean="0"/>
              <a:t>Retail &amp; By Request</a:t>
            </a:r>
          </a:p>
          <a:p>
            <a:pPr marL="0" lvl="1" algn="ctr"/>
            <a:r>
              <a:rPr lang="en-US" sz="1600" dirty="0" smtClean="0"/>
              <a:t>Customer Files</a:t>
            </a:r>
          </a:p>
          <a:p>
            <a:pPr marL="0" lvl="1" algn="ctr"/>
            <a:endParaRPr lang="en-US" sz="1600" i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69" y="1817856"/>
            <a:ext cx="680920" cy="1017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" b="12394"/>
          <a:stretch/>
        </p:blipFill>
        <p:spPr>
          <a:xfrm>
            <a:off x="4082092" y="1857655"/>
            <a:ext cx="1066504" cy="1046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5601" t="20032" r="5431" b="-1"/>
          <a:stretch/>
        </p:blipFill>
        <p:spPr>
          <a:xfrm>
            <a:off x="7076331" y="1889554"/>
            <a:ext cx="1240208" cy="903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3183467" y="3517673"/>
            <a:ext cx="5892801" cy="1575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Billing Analysis </a:t>
            </a:r>
          </a:p>
          <a:p>
            <a:r>
              <a:rPr lang="en-US" sz="1600" i="1" dirty="0" smtClean="0">
                <a:solidFill>
                  <a:schemeClr val="tx1"/>
                </a:solidFill>
              </a:rPr>
              <a:t>Envelope, Prescriptive Duct Sealing &amp; DHP with FAF</a:t>
            </a:r>
          </a:p>
          <a:p>
            <a:pPr marL="53975" lvl="1"/>
            <a:r>
              <a:rPr lang="en-US" sz="1600" dirty="0" smtClean="0">
                <a:solidFill>
                  <a:schemeClr val="tx1"/>
                </a:solidFill>
              </a:rPr>
              <a:t>Billing data,  if issues - customer </a:t>
            </a:r>
            <a:r>
              <a:rPr lang="en-US" sz="1600" dirty="0">
                <a:solidFill>
                  <a:schemeClr val="tx1"/>
                </a:solidFill>
              </a:rPr>
              <a:t>files and phone </a:t>
            </a:r>
            <a:r>
              <a:rPr lang="en-US" sz="1600" dirty="0" smtClean="0">
                <a:solidFill>
                  <a:schemeClr val="tx1"/>
                </a:solidFill>
              </a:rPr>
              <a:t>surveys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69647" y="711800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Residential Envelope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706923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Residential </a:t>
            </a:r>
          </a:p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HVAC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17920" y="4719281"/>
            <a:ext cx="3002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Engineering </a:t>
            </a:r>
            <a:br>
              <a:rPr lang="en-US" sz="2400" b="1" dirty="0" smtClean="0"/>
            </a:br>
            <a:r>
              <a:rPr lang="en-US" sz="2400" b="1" dirty="0" smtClean="0"/>
              <a:t>Review</a:t>
            </a:r>
          </a:p>
          <a:p>
            <a:pPr algn="ctr"/>
            <a:r>
              <a:rPr lang="en-US" sz="1600" i="1" dirty="0" smtClean="0"/>
              <a:t>HPs, CCS and Performance Duct Sealing</a:t>
            </a:r>
            <a:endParaRPr lang="en-US" sz="1600" i="1" dirty="0"/>
          </a:p>
          <a:p>
            <a:pPr marL="0" lvl="1" algn="ctr"/>
            <a:r>
              <a:rPr lang="en-US" sz="1600" dirty="0" smtClean="0"/>
              <a:t>PTCS QA/QC data</a:t>
            </a:r>
          </a:p>
          <a:p>
            <a:pPr algn="ctr"/>
            <a:endParaRPr lang="en-US" sz="24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190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1316423" cy="699654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05266" y="751087"/>
            <a:ext cx="8229600" cy="4034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What Should We Consider When We Select the Evaluation Approach?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65927846"/>
              </p:ext>
            </p:extLst>
          </p:nvPr>
        </p:nvGraphicFramePr>
        <p:xfrm>
          <a:off x="1772832" y="2292350"/>
          <a:ext cx="64111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050FB67-B72C-4BCB-89B5-31544503C712}" type="slidenum">
              <a:rPr lang="en-US" sz="1600" smtClean="0">
                <a:solidFill>
                  <a:srgbClr val="4B4452"/>
                </a:solidFill>
                <a:latin typeface="Georgia" panose="02040502050405020303" pitchFamily="18" charset="0"/>
              </a:rPr>
              <a:t>7</a:t>
            </a:fld>
            <a:endParaRPr lang="en-US" sz="1600" dirty="0">
              <a:solidFill>
                <a:srgbClr val="4B445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08A7-E4A2-8244-AB28-4E8496C966A4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2" y="411881"/>
            <a:ext cx="8539016" cy="64461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47293" y="581460"/>
            <a:ext cx="5637752" cy="14418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Evaluation Approaches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3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21106"/>
            <a:ext cx="8229600" cy="4034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Residential Lighting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6684" y="4297574"/>
            <a:ext cx="7842143" cy="156982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i="1" dirty="0">
                <a:solidFill>
                  <a:schemeClr val="tx1"/>
                </a:solidFill>
              </a:rPr>
              <a:t>*Utilities </a:t>
            </a:r>
            <a:r>
              <a:rPr lang="en-US" sz="1700" i="1" dirty="0" smtClean="0">
                <a:solidFill>
                  <a:schemeClr val="tx1"/>
                </a:solidFill>
              </a:rPr>
              <a:t>to provide </a:t>
            </a:r>
            <a:r>
              <a:rPr lang="en-US" sz="1700" i="1" dirty="0" err="1" smtClean="0">
                <a:solidFill>
                  <a:schemeClr val="tx1"/>
                </a:solidFill>
              </a:rPr>
              <a:t>CLEAResult</a:t>
            </a:r>
            <a:r>
              <a:rPr lang="en-US" sz="1700" i="1" dirty="0" smtClean="0">
                <a:solidFill>
                  <a:schemeClr val="tx1"/>
                </a:solidFill>
              </a:rPr>
              <a:t> invoice numbers for sampled Simple Steps projects and IM-required data not </a:t>
            </a:r>
            <a:r>
              <a:rPr lang="en-US" sz="1700" i="1" dirty="0">
                <a:solidFill>
                  <a:schemeClr val="tx1"/>
                </a:solidFill>
              </a:rPr>
              <a:t>available via third party </a:t>
            </a:r>
            <a:r>
              <a:rPr lang="en-US" sz="1700" i="1" dirty="0" smtClean="0">
                <a:solidFill>
                  <a:schemeClr val="tx1"/>
                </a:solidFill>
              </a:rPr>
              <a:t>implementers for other sampled projects</a:t>
            </a:r>
          </a:p>
          <a:p>
            <a:pPr marL="0" indent="0">
              <a:buNone/>
            </a:pPr>
            <a:endParaRPr lang="en-US" sz="1800" i="1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Use customer files/program data to verify delivery &amp; pass through all UES value assumptions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424151"/>
              </p:ext>
            </p:extLst>
          </p:nvPr>
        </p:nvGraphicFramePr>
        <p:xfrm>
          <a:off x="596684" y="1434352"/>
          <a:ext cx="8090115" cy="2710927"/>
        </p:xfrm>
        <a:graphic>
          <a:graphicData uri="http://schemas.openxmlformats.org/drawingml/2006/table">
            <a:tbl>
              <a:tblPr firstRow="1" firstCol="1" bandRow="1"/>
              <a:tblGrid>
                <a:gridCol w="1669689"/>
                <a:gridCol w="3739980"/>
                <a:gridCol w="1416423"/>
                <a:gridCol w="1264023"/>
              </a:tblGrid>
              <a:tr h="4785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 Group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52475" algn="l"/>
                          <a:tab pos="920750" algn="ctr"/>
                        </a:tabLs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920750" algn="ctr"/>
                        </a:tabLst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Source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52475" algn="l"/>
                          <a:tab pos="920750" algn="ctr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64660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52475" algn="l"/>
                          <a:tab pos="920750" algn="ctr"/>
                        </a:tabLs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52475" algn="l"/>
                          <a:tab pos="920750" algn="ctr"/>
                        </a:tabLs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3rd Party Imp.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52475" algn="l"/>
                          <a:tab pos="920750" algn="ctr"/>
                        </a:tabLs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Utility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719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Retail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Steps Program Data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File*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6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Request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"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"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816591778"/>
              </p:ext>
            </p:extLst>
          </p:nvPr>
        </p:nvGraphicFramePr>
        <p:xfrm>
          <a:off x="1798588" y="3005050"/>
          <a:ext cx="4593247" cy="54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0BCD3-14D3-48F2-8DF8-F911E79E428A}" type="slidenum">
              <a:rPr lang="en-US" sz="1600" smtClean="0">
                <a:solidFill>
                  <a:srgbClr val="4B4452"/>
                </a:solidFill>
                <a:latin typeface="Georgia" panose="02040502050405020303" pitchFamily="18" charset="0"/>
              </a:rPr>
              <a:t>9</a:t>
            </a:fld>
            <a:endParaRPr lang="en-US" sz="1600" dirty="0">
              <a:solidFill>
                <a:srgbClr val="4B445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8">
      <a:dk1>
        <a:srgbClr val="4B4451"/>
      </a:dk1>
      <a:lt1>
        <a:sysClr val="window" lastClr="FFFFFF"/>
      </a:lt1>
      <a:dk2>
        <a:srgbClr val="4B4451"/>
      </a:dk2>
      <a:lt2>
        <a:srgbClr val="E9FFED"/>
      </a:lt2>
      <a:accent1>
        <a:srgbClr val="C64B2C"/>
      </a:accent1>
      <a:accent2>
        <a:srgbClr val="92B45F"/>
      </a:accent2>
      <a:accent3>
        <a:srgbClr val="487D76"/>
      </a:accent3>
      <a:accent4>
        <a:srgbClr val="E8DB5E"/>
      </a:accent4>
      <a:accent5>
        <a:srgbClr val="51BEDB"/>
      </a:accent5>
      <a:accent6>
        <a:srgbClr val="4B4451"/>
      </a:accent6>
      <a:hlink>
        <a:srgbClr val="4B4451"/>
      </a:hlink>
      <a:folHlink>
        <a:srgbClr val="4B445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E78EBD32380143879455D2E3C24255" ma:contentTypeVersion="1" ma:contentTypeDescription="Create a new document." ma:contentTypeScope="" ma:versionID="20319459b37a87242765d8bb71a8d14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E6E5D1-FDE9-43DD-B855-E7E703C72055}"/>
</file>

<file path=customXml/itemProps2.xml><?xml version="1.0" encoding="utf-8"?>
<ds:datastoreItem xmlns:ds="http://schemas.openxmlformats.org/officeDocument/2006/customXml" ds:itemID="{B9B372CC-56AA-491A-AFED-BDB3E93AF231}"/>
</file>

<file path=customXml/itemProps3.xml><?xml version="1.0" encoding="utf-8"?>
<ds:datastoreItem xmlns:ds="http://schemas.openxmlformats.org/officeDocument/2006/customXml" ds:itemID="{27BD6F20-29BA-49A7-81B4-83E70D07C6DC}"/>
</file>

<file path=docProps/app.xml><?xml version="1.0" encoding="utf-8"?>
<Properties xmlns="http://schemas.openxmlformats.org/officeDocument/2006/extended-properties" xmlns:vt="http://schemas.openxmlformats.org/officeDocument/2006/docPropsVTypes">
  <TotalTime>19773</TotalTime>
  <Words>1340</Words>
  <Application>Microsoft Office PowerPoint</Application>
  <PresentationFormat>On-screen Show (4:3)</PresentationFormat>
  <Paragraphs>352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Will We Learn?</vt:lpstr>
      <vt:lpstr>PowerPoint Presentation</vt:lpstr>
      <vt:lpstr>PowerPoint Presentation</vt:lpstr>
      <vt:lpstr>       What Will We Learn?</vt:lpstr>
      <vt:lpstr>PowerPoint Presentation</vt:lpstr>
      <vt:lpstr>What Will We Learn?</vt:lpstr>
      <vt:lpstr>What about the Results?</vt:lpstr>
      <vt:lpstr>Sampling</vt:lpstr>
      <vt:lpstr>Number of Utilities in each Stratum</vt:lpstr>
      <vt:lpstr>Sample Sizes</vt:lpstr>
      <vt:lpstr>PowerPoint Presentation</vt:lpstr>
      <vt:lpstr>Data Collection Timeline</vt:lpstr>
      <vt:lpstr>PowerPoint Presentation</vt:lpstr>
      <vt:lpstr>Support</vt:lpstr>
      <vt:lpstr>Data Collection Process</vt:lpstr>
      <vt:lpstr>Data Collection</vt:lpstr>
      <vt:lpstr>PowerPoint Presentation</vt:lpstr>
      <vt:lpstr>Tracking Move Ins &amp; Move Outs</vt:lpstr>
      <vt:lpstr>How Do You Track This?</vt:lpstr>
      <vt:lpstr>Duplicate Sampled Sites</vt:lpstr>
    </vt:vector>
  </TitlesOfParts>
  <Company>Kristin Salvador Design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Salvador</dc:creator>
  <dc:description/>
  <cp:lastModifiedBy>Michele Francisco</cp:lastModifiedBy>
  <cp:revision>691</cp:revision>
  <dcterms:created xsi:type="dcterms:W3CDTF">2015-11-18T18:59:07Z</dcterms:created>
  <dcterms:modified xsi:type="dcterms:W3CDTF">2016-04-12T15:23:48Z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0x010100BDE78EBD32380143879455D2E3C24255</vt:lpwstr>
  </property>
  <property fmtid="{D5CDD505-2E9C-101B-9397-08002B2CF9AE}" pid="3" name="Tags">
    <vt:lpwstr/>
  </property>
  <property fmtid="{D5CDD505-2E9C-101B-9397-08002B2CF9AE}" pid="4" name="_Format">
    <vt:lpwstr/>
  </property>
  <property fmtid="{D5CDD505-2E9C-101B-9397-08002B2CF9AE}" pid="5" name="_Coverage">
    <vt:lpwstr/>
  </property>
  <property fmtid="{D5CDD505-2E9C-101B-9397-08002B2CF9AE}" pid="6" name="_Contributor">
    <vt:lpwstr/>
  </property>
  <property fmtid="{D5CDD505-2E9C-101B-9397-08002B2CF9AE}" pid="7" name="Order">
    <vt:r8>5200</vt:r8>
  </property>
  <property fmtid="{D5CDD505-2E9C-101B-9397-08002B2CF9AE}" pid="8" name="_Relation">
    <vt:lpwstr/>
  </property>
  <property fmtid="{D5CDD505-2E9C-101B-9397-08002B2CF9AE}" pid="9" name="Language">
    <vt:lpwstr/>
  </property>
  <property fmtid="{D5CDD505-2E9C-101B-9397-08002B2CF9AE}" pid="11" name="pb95b497b12c48a38c5a5dfead4fe67f">
    <vt:lpwstr/>
  </property>
  <property fmtid="{D5CDD505-2E9C-101B-9397-08002B2CF9AE}" pid="12" name="xd_Signature">
    <vt:bool>false</vt:bool>
  </property>
  <property fmtid="{D5CDD505-2E9C-101B-9397-08002B2CF9AE}" pid="14" name="_Source">
    <vt:lpwstr/>
  </property>
  <property fmtid="{D5CDD505-2E9C-101B-9397-08002B2CF9AE}" pid="15" name="xd_ProgID">
    <vt:lpwstr/>
  </property>
  <property fmtid="{D5CDD505-2E9C-101B-9397-08002B2CF9AE}" pid="16" name="_ResourceType">
    <vt:lpwstr/>
  </property>
  <property fmtid="{D5CDD505-2E9C-101B-9397-08002B2CF9AE}" pid="17" name="_Identifier">
    <vt:lpwstr/>
  </property>
  <property fmtid="{D5CDD505-2E9C-101B-9397-08002B2CF9AE}" pid="18" name="_SourceUrl">
    <vt:lpwstr/>
  </property>
  <property fmtid="{D5CDD505-2E9C-101B-9397-08002B2CF9AE}" pid="19" name="_SharedFileIndex">
    <vt:lpwstr/>
  </property>
  <property fmtid="{D5CDD505-2E9C-101B-9397-08002B2CF9AE}" pid="20" name="TaxCatchAll">
    <vt:lpwstr/>
  </property>
  <property fmtid="{D5CDD505-2E9C-101B-9397-08002B2CF9AE}" pid="21" name="_Publisher">
    <vt:lpwstr/>
  </property>
  <property fmtid="{D5CDD505-2E9C-101B-9397-08002B2CF9AE}" pid="22" name="TemplateUrl">
    <vt:lpwstr/>
  </property>
</Properties>
</file>