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8.xml" ContentType="application/vnd.openxmlformats-officedocument.drawingml.diagramData+xml"/>
  <Override PartName="/ppt/diagrams/data19.xml" ContentType="application/vnd.openxmlformats-officedocument.drawingml.diagramData+xml"/>
  <Override PartName="/ppt/diagrams/data17.xml" ContentType="application/vnd.openxmlformats-officedocument.drawingml.diagramData+xml"/>
  <Override PartName="/ppt/diagrams/data16.xml" ContentType="application/vnd.openxmlformats-officedocument.drawingml.diagramData+xml"/>
  <Override PartName="/ppt/diagrams/data15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ata14.xml" ContentType="application/vnd.openxmlformats-officedocument.drawingml.diagramData+xml"/>
  <Override PartName="/ppt/diagrams/data13.xml" ContentType="application/vnd.openxmlformats-officedocument.drawingml.diagramData+xml"/>
  <Override PartName="/ppt/diagrams/data12.xml" ContentType="application/vnd.openxmlformats-officedocument.drawingml.diagramData+xml"/>
  <Override PartName="/ppt/diagrams/data10.xml" ContentType="application/vnd.openxmlformats-officedocument.drawingml.diagramData+xml"/>
  <Override PartName="/ppt/diagrams/data2.xml" ContentType="application/vnd.openxmlformats-officedocument.drawingml.diagramData+xml"/>
  <Override PartName="/ppt/diagrams/data11.xml" ContentType="application/vnd.openxmlformats-officedocument.drawingml.diagramData+xml"/>
  <Override PartName="/ppt/slides/slide3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diagrams/data1.xml" ContentType="application/vnd.openxmlformats-officedocument.drawingml.diagramData+xml"/>
  <Override PartName="/ppt/slides/slide36.xml" ContentType="application/vnd.openxmlformats-officedocument.presentationml.slide+xml"/>
  <Override PartName="/ppt/slides/slide18.xml" ContentType="application/vnd.openxmlformats-officedocument.presentationml.slide+xml"/>
  <Override PartName="/ppt/slides/slide30.xml" ContentType="application/vnd.openxmlformats-officedocument.presentationml.slide+xml"/>
  <Override PartName="/ppt/slides/slide24.xml" ContentType="application/vnd.openxmlformats-officedocument.presentationml.slide+xml"/>
  <Override PartName="/ppt/slides/slide29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diagrams/drawing17.xml" ContentType="application/vnd.ms-office.drawingml.diagramDrawing+xml"/>
  <Override PartName="/ppt/diagrams/colors17.xml" ContentType="application/vnd.openxmlformats-officedocument.drawingml.diagramColors+xml"/>
  <Override PartName="/ppt/diagrams/quickStyle17.xml" ContentType="application/vnd.openxmlformats-officedocument.drawingml.diagramStyle+xml"/>
  <Override PartName="/ppt/diagrams/quickStyle1.xml" ContentType="application/vnd.openxmlformats-officedocument.drawingml.diagramStyle+xml"/>
  <Override PartName="/ppt/diagrams/layout18.xml" ContentType="application/vnd.openxmlformats-officedocument.drawingml.diagramLayout+xml"/>
  <Override PartName="/ppt/diagrams/drawing16.xml" ContentType="application/vnd.ms-office.drawingml.diagramDrawing+xml"/>
  <Override PartName="/ppt/theme/theme1.xml" ContentType="application/vnd.openxmlformats-officedocument.theme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layout17.xml" ContentType="application/vnd.openxmlformats-officedocument.drawingml.diagramLayout+xml"/>
  <Override PartName="/ppt/diagrams/drawing15.xml" ContentType="application/vnd.ms-office.drawingml.diagramDrawing+xml"/>
  <Override PartName="/ppt/diagrams/colors18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drawing19.xml" ContentType="application/vnd.ms-office.drawingml.diagramDrawing+xml"/>
  <Override PartName="/ppt/diagrams/colors19.xml" ContentType="application/vnd.openxmlformats-officedocument.drawingml.diagramColors+xml"/>
  <Override PartName="/ppt/diagrams/quickStyle19.xml" ContentType="application/vnd.openxmlformats-officedocument.drawingml.diagramStyle+xml"/>
  <Override PartName="/ppt/diagrams/layout19.xml" ContentType="application/vnd.openxmlformats-officedocument.drawingml.diagramLayout+xml"/>
  <Override PartName="/ppt/commentAuthors.xml" ContentType="application/vnd.openxmlformats-officedocument.presentationml.commentAuthors+xml"/>
  <Override PartName="/ppt/diagrams/drawing18.xml" ContentType="application/vnd.ms-office.drawingml.diagramDrawing+xml"/>
  <Override PartName="/ppt/diagrams/quickStyle18.xml" ContentType="application/vnd.openxmlformats-officedocument.drawingml.diagramStyle+xml"/>
  <Override PartName="/ppt/diagrams/colors14.xml" ContentType="application/vnd.openxmlformats-officedocument.drawingml.diagramColors+xml"/>
  <Override PartName="/ppt/diagrams/quickStyle15.xml" ContentType="application/vnd.openxmlformats-officedocument.drawingml.diagramStyle+xml"/>
  <Override PartName="/ppt/diagrams/colors7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diagrams/drawing7.xml" ContentType="application/vnd.ms-office.drawingml.diagramDrawing+xml"/>
  <Override PartName="/ppt/diagrams/layout8.xml" ContentType="application/vnd.openxmlformats-officedocument.drawingml.diagramLayout+xml"/>
  <Override PartName="/ppt/diagrams/drawing9.xml" ContentType="application/vnd.ms-office.drawingml.diagramDrawing+xml"/>
  <Override PartName="/ppt/diagrams/colors9.xml" ContentType="application/vnd.openxmlformats-officedocument.drawingml.diagramColors+xml"/>
  <Override PartName="/ppt/diagrams/quickStyle9.xml" ContentType="application/vnd.openxmlformats-officedocument.drawingml.diagramStyle+xml"/>
  <Override PartName="/ppt/diagrams/layout9.xml" ContentType="application/vnd.openxmlformats-officedocument.drawingml.diagramLayout+xml"/>
  <Override PartName="/ppt/diagrams/drawing8.xml" ContentType="application/vnd.ms-office.drawingml.diagramDrawing+xml"/>
  <Override PartName="/ppt/diagrams/colors8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theme/theme2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layout10.xml" ContentType="application/vnd.openxmlformats-officedocument.drawingml.diagramLayout+xml"/>
  <Override PartName="/ppt/diagrams/layout13.xml" ContentType="application/vnd.openxmlformats-officedocument.drawingml.diagramLayout+xml"/>
  <Override PartName="/ppt/diagrams/colors15.xml" ContentType="application/vnd.openxmlformats-officedocument.drawingml.diagramColors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layout15.xml" ContentType="application/vnd.openxmlformats-officedocument.drawingml.diagramLayout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quickStyle14.xml" ContentType="application/vnd.openxmlformats-officedocument.drawingml.diagramStyle+xml"/>
  <Override PartName="/ppt/diagrams/layout14.xml" ContentType="application/vnd.openxmlformats-officedocument.drawingml.diagramLayout+xml"/>
  <Override PartName="/ppt/diagrams/drawing12.xml" ContentType="application/vnd.ms-office.drawingml.diagramDrawing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colors11.xml" ContentType="application/vnd.openxmlformats-officedocument.drawingml.diagramColors+xml"/>
  <Override PartName="/ppt/diagrams/quickStyle11.xml" ContentType="application/vnd.openxmlformats-officedocument.drawingml.diagramStyle+xml"/>
  <Override PartName="/ppt/diagrams/layout11.xml" ContentType="application/vnd.openxmlformats-officedocument.drawingml.diagramLayout+xml"/>
  <Override PartName="/ppt/diagrams/drawing10.xml" ContentType="application/vnd.ms-office.drawingml.diagramDrawing+xml"/>
  <Override PartName="/ppt/diagrams/colors10.xml" ContentType="application/vnd.openxmlformats-officedocument.drawingml.diagramColors+xml"/>
  <Override PartName="/ppt/diagrams/colors12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2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347" r:id="rId3"/>
    <p:sldId id="258" r:id="rId4"/>
    <p:sldId id="315" r:id="rId5"/>
    <p:sldId id="260" r:id="rId6"/>
    <p:sldId id="292" r:id="rId7"/>
    <p:sldId id="262" r:id="rId8"/>
    <p:sldId id="263" r:id="rId9"/>
    <p:sldId id="320" r:id="rId10"/>
    <p:sldId id="264" r:id="rId11"/>
    <p:sldId id="266" r:id="rId12"/>
    <p:sldId id="265" r:id="rId13"/>
    <p:sldId id="306" r:id="rId14"/>
    <p:sldId id="267" r:id="rId15"/>
    <p:sldId id="268" r:id="rId16"/>
    <p:sldId id="269" r:id="rId17"/>
    <p:sldId id="334" r:id="rId18"/>
    <p:sldId id="298" r:id="rId19"/>
    <p:sldId id="272" r:id="rId20"/>
    <p:sldId id="329" r:id="rId21"/>
    <p:sldId id="330" r:id="rId22"/>
    <p:sldId id="274" r:id="rId23"/>
    <p:sldId id="275" r:id="rId24"/>
    <p:sldId id="324" r:id="rId25"/>
    <p:sldId id="331" r:id="rId26"/>
    <p:sldId id="276" r:id="rId27"/>
    <p:sldId id="279" r:id="rId28"/>
    <p:sldId id="280" r:id="rId29"/>
    <p:sldId id="281" r:id="rId30"/>
    <p:sldId id="282" r:id="rId31"/>
    <p:sldId id="336" r:id="rId32"/>
    <p:sldId id="283" r:id="rId33"/>
    <p:sldId id="284" r:id="rId34"/>
    <p:sldId id="285" r:id="rId35"/>
    <p:sldId id="286" r:id="rId36"/>
    <p:sldId id="337" r:id="rId37"/>
    <p:sldId id="34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en M. Gage" initials="LMG" lastIdx="4" clrIdx="0"/>
  <p:cmAuthor id="1" name="Michele Francisco" initials="MM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452"/>
    <a:srgbClr val="C54B2C"/>
    <a:srgbClr val="E8DA5E"/>
    <a:srgbClr val="487D76"/>
    <a:srgbClr val="92B5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2086" autoAdjust="0"/>
  </p:normalViewPr>
  <p:slideViewPr>
    <p:cSldViewPr>
      <p:cViewPr varScale="1">
        <p:scale>
          <a:sx n="80" d="100"/>
          <a:sy n="80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45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5763D-3261-4B31-94DC-94B5F4473B76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56E0704-4890-4253-B187-E44D97C26BCA}">
      <dgm:prSet phldrT="[Text]" custT="1"/>
      <dgm:spPr/>
      <dgm:t>
        <a:bodyPr/>
        <a:lstStyle/>
        <a:p>
          <a:r>
            <a:rPr lang="en-US" sz="2600" dirty="0" smtClean="0"/>
            <a:t>What did we achieve?</a:t>
          </a:r>
          <a:endParaRPr lang="en-US" sz="2600" dirty="0"/>
        </a:p>
      </dgm:t>
    </dgm:pt>
    <dgm:pt modelId="{AAF5C7FD-15F6-4103-B168-4E5B4FBD8B6A}" type="parTrans" cxnId="{F2BC5ED3-12D8-47BB-ABF1-DF10EADD159E}">
      <dgm:prSet/>
      <dgm:spPr/>
      <dgm:t>
        <a:bodyPr/>
        <a:lstStyle/>
        <a:p>
          <a:endParaRPr lang="en-US" sz="1400"/>
        </a:p>
      </dgm:t>
    </dgm:pt>
    <dgm:pt modelId="{5A168D8D-8BBC-4485-B7EF-63785360901D}" type="sibTrans" cxnId="{F2BC5ED3-12D8-47BB-ABF1-DF10EADD159E}">
      <dgm:prSet/>
      <dgm:spPr/>
      <dgm:t>
        <a:bodyPr/>
        <a:lstStyle/>
        <a:p>
          <a:endParaRPr lang="en-US" sz="1400"/>
        </a:p>
      </dgm:t>
    </dgm:pt>
    <dgm:pt modelId="{340B30A6-B07F-418A-A90F-9B41A7DC5A54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altLang="en-US" sz="2000" dirty="0" smtClean="0">
              <a:solidFill>
                <a:srgbClr val="4B4452"/>
              </a:solidFill>
              <a:latin typeface="Georgia" panose="02040502050405020303" pitchFamily="18" charset="0"/>
            </a:rPr>
            <a:t>Objectively, retrospectively documents and measures effects of a program in order to determine how well it has met its intended outcomes or goals. </a:t>
          </a:r>
          <a:endParaRPr lang="en-US" sz="2000" dirty="0">
            <a:solidFill>
              <a:srgbClr val="4B4452"/>
            </a:solidFill>
            <a:latin typeface="Georgia" panose="02040502050405020303" pitchFamily="18" charset="0"/>
          </a:endParaRPr>
        </a:p>
      </dgm:t>
    </dgm:pt>
    <dgm:pt modelId="{203FA286-E3F1-4F95-8EA7-41ED58ACDDB4}" type="parTrans" cxnId="{96067C88-062F-4B26-8D8F-8DBFA3B5686F}">
      <dgm:prSet/>
      <dgm:spPr/>
      <dgm:t>
        <a:bodyPr/>
        <a:lstStyle/>
        <a:p>
          <a:endParaRPr lang="en-US" sz="1400"/>
        </a:p>
      </dgm:t>
    </dgm:pt>
    <dgm:pt modelId="{8A769C2E-4F5B-40AC-83B3-58FC4C77BC47}" type="sibTrans" cxnId="{96067C88-062F-4B26-8D8F-8DBFA3B5686F}">
      <dgm:prSet/>
      <dgm:spPr/>
      <dgm:t>
        <a:bodyPr/>
        <a:lstStyle/>
        <a:p>
          <a:endParaRPr lang="en-US" sz="1400"/>
        </a:p>
      </dgm:t>
    </dgm:pt>
    <dgm:pt modelId="{34F13654-3B43-4293-B2F2-0FD51FB67E9F}">
      <dgm:prSet phldrT="[Text]" custT="1"/>
      <dgm:spPr/>
      <dgm:t>
        <a:bodyPr/>
        <a:lstStyle/>
        <a:p>
          <a:r>
            <a:rPr lang="en-US" sz="2600" dirty="0" smtClean="0"/>
            <a:t>How do we improve?</a:t>
          </a:r>
          <a:endParaRPr lang="en-US" sz="2600" dirty="0"/>
        </a:p>
      </dgm:t>
    </dgm:pt>
    <dgm:pt modelId="{6763E440-04C5-482A-A147-9717D3FDC7E6}" type="parTrans" cxnId="{E6E5F728-3959-4EB4-9DD7-F4E9CDD5D250}">
      <dgm:prSet/>
      <dgm:spPr/>
      <dgm:t>
        <a:bodyPr/>
        <a:lstStyle/>
        <a:p>
          <a:endParaRPr lang="en-US" sz="1400"/>
        </a:p>
      </dgm:t>
    </dgm:pt>
    <dgm:pt modelId="{1344339D-BD55-428B-86B5-75FD3FA6DA3E}" type="sibTrans" cxnId="{E6E5F728-3959-4EB4-9DD7-F4E9CDD5D250}">
      <dgm:prSet/>
      <dgm:spPr/>
      <dgm:t>
        <a:bodyPr/>
        <a:lstStyle/>
        <a:p>
          <a:endParaRPr lang="en-US" sz="1400"/>
        </a:p>
      </dgm:t>
    </dgm:pt>
    <dgm:pt modelId="{74F557D2-6271-49AF-92F0-B59865C0AE5A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altLang="en-US" sz="1600" dirty="0" smtClean="0">
              <a:solidFill>
                <a:srgbClr val="4B4452"/>
              </a:solidFill>
              <a:latin typeface="Georgia" panose="02040502050405020303" pitchFamily="18" charset="0"/>
            </a:rPr>
            <a:t>Accurate and reliable achievements</a:t>
          </a:r>
          <a:endParaRPr lang="en-US" altLang="en-US" sz="1600" dirty="0">
            <a:solidFill>
              <a:srgbClr val="4B4452"/>
            </a:solidFill>
            <a:latin typeface="Georgia" panose="02040502050405020303" pitchFamily="18" charset="0"/>
          </a:endParaRPr>
        </a:p>
      </dgm:t>
    </dgm:pt>
    <dgm:pt modelId="{BBBEFC63-5713-4247-889E-A88D455035FF}" type="parTrans" cxnId="{08555702-37C9-49ED-A622-262EDFA5EE62}">
      <dgm:prSet/>
      <dgm:spPr/>
      <dgm:t>
        <a:bodyPr/>
        <a:lstStyle/>
        <a:p>
          <a:endParaRPr lang="en-US"/>
        </a:p>
      </dgm:t>
    </dgm:pt>
    <dgm:pt modelId="{9B389107-9BF2-4D87-AABF-33ED5242EEC7}" type="sibTrans" cxnId="{08555702-37C9-49ED-A622-262EDFA5EE62}">
      <dgm:prSet/>
      <dgm:spPr/>
      <dgm:t>
        <a:bodyPr/>
        <a:lstStyle/>
        <a:p>
          <a:endParaRPr lang="en-US"/>
        </a:p>
      </dgm:t>
    </dgm:pt>
    <dgm:pt modelId="{81B65FA9-8B08-4B9C-86DF-4A41E6E714C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altLang="en-US" sz="1600" dirty="0" smtClean="0">
              <a:solidFill>
                <a:srgbClr val="4B4452"/>
              </a:solidFill>
              <a:latin typeface="Georgia" panose="02040502050405020303" pitchFamily="18" charset="0"/>
            </a:rPr>
            <a:t>Transparency and accountability</a:t>
          </a:r>
          <a:endParaRPr lang="en-US" altLang="en-US" sz="1600" dirty="0">
            <a:solidFill>
              <a:srgbClr val="4B4452"/>
            </a:solidFill>
            <a:latin typeface="Georgia" panose="02040502050405020303" pitchFamily="18" charset="0"/>
          </a:endParaRPr>
        </a:p>
      </dgm:t>
    </dgm:pt>
    <dgm:pt modelId="{ED75A535-CB9A-43E4-817F-63362F170723}" type="parTrans" cxnId="{6CA683B7-CEC2-4CE1-9DBF-A242B14F1420}">
      <dgm:prSet/>
      <dgm:spPr/>
      <dgm:t>
        <a:bodyPr/>
        <a:lstStyle/>
        <a:p>
          <a:endParaRPr lang="en-US"/>
        </a:p>
      </dgm:t>
    </dgm:pt>
    <dgm:pt modelId="{34AC824A-9AA9-44FA-AF1F-62BE7307B74F}" type="sibTrans" cxnId="{6CA683B7-CEC2-4CE1-9DBF-A242B14F1420}">
      <dgm:prSet/>
      <dgm:spPr/>
      <dgm:t>
        <a:bodyPr/>
        <a:lstStyle/>
        <a:p>
          <a:endParaRPr lang="en-US"/>
        </a:p>
      </dgm:t>
    </dgm:pt>
    <dgm:pt modelId="{9AF93F12-F691-4A6D-BAEA-003E87CC461D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altLang="en-US" sz="1600" dirty="0" smtClean="0">
              <a:solidFill>
                <a:srgbClr val="4B4452"/>
              </a:solidFill>
              <a:latin typeface="Georgia" panose="02040502050405020303" pitchFamily="18" charset="0"/>
            </a:rPr>
            <a:t>Effectiveness of spending </a:t>
          </a:r>
          <a:endParaRPr lang="en-US" altLang="en-US" sz="1600" dirty="0">
            <a:solidFill>
              <a:srgbClr val="4B4452"/>
            </a:solidFill>
            <a:latin typeface="Georgia" panose="02040502050405020303" pitchFamily="18" charset="0"/>
          </a:endParaRPr>
        </a:p>
      </dgm:t>
    </dgm:pt>
    <dgm:pt modelId="{3545B6EA-54BD-4836-8EF5-06734AAC6100}" type="parTrans" cxnId="{8B594CD6-7EF6-4C06-804A-57BFAF68C0CD}">
      <dgm:prSet/>
      <dgm:spPr/>
      <dgm:t>
        <a:bodyPr/>
        <a:lstStyle/>
        <a:p>
          <a:endParaRPr lang="en-US"/>
        </a:p>
      </dgm:t>
    </dgm:pt>
    <dgm:pt modelId="{18C2825F-A38E-4717-A8A0-EF1496DBAED5}" type="sibTrans" cxnId="{8B594CD6-7EF6-4C06-804A-57BFAF68C0CD}">
      <dgm:prSet/>
      <dgm:spPr/>
      <dgm:t>
        <a:bodyPr/>
        <a:lstStyle/>
        <a:p>
          <a:endParaRPr lang="en-US"/>
        </a:p>
      </dgm:t>
    </dgm:pt>
    <dgm:pt modelId="{4F2D474B-4757-4499-8BAA-26E6E6A06414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altLang="en-US" sz="2000" dirty="0" smtClean="0">
              <a:solidFill>
                <a:srgbClr val="4B4452"/>
              </a:solidFill>
              <a:latin typeface="Georgia" panose="02040502050405020303" pitchFamily="18" charset="0"/>
            </a:rPr>
            <a:t>Understand why effects occurred and identify ways to improve current and future programs</a:t>
          </a:r>
          <a:endParaRPr lang="en-US" altLang="en-US" sz="2000" dirty="0">
            <a:solidFill>
              <a:srgbClr val="4B4452"/>
            </a:solidFill>
            <a:latin typeface="Georgia" panose="02040502050405020303" pitchFamily="18" charset="0"/>
          </a:endParaRPr>
        </a:p>
      </dgm:t>
    </dgm:pt>
    <dgm:pt modelId="{499D8690-27C1-4CDE-8BE9-3EE2B949A631}" type="parTrans" cxnId="{ED00A8F8-9C9B-473A-ABEB-7600CCE15275}">
      <dgm:prSet/>
      <dgm:spPr/>
      <dgm:t>
        <a:bodyPr/>
        <a:lstStyle/>
        <a:p>
          <a:endParaRPr lang="en-US"/>
        </a:p>
      </dgm:t>
    </dgm:pt>
    <dgm:pt modelId="{D86A5FBE-909F-4CF7-A3D8-BFC50EB55ED2}" type="sibTrans" cxnId="{ED00A8F8-9C9B-473A-ABEB-7600CCE15275}">
      <dgm:prSet/>
      <dgm:spPr/>
      <dgm:t>
        <a:bodyPr/>
        <a:lstStyle/>
        <a:p>
          <a:endParaRPr lang="en-US"/>
        </a:p>
      </dgm:t>
    </dgm:pt>
    <dgm:pt modelId="{C56E92D8-32B6-426B-ADB2-1ED25F98BC7A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altLang="en-US" sz="1600" dirty="0" smtClean="0">
              <a:solidFill>
                <a:srgbClr val="4B4452"/>
              </a:solidFill>
              <a:latin typeface="Georgia" panose="02040502050405020303" pitchFamily="18" charset="0"/>
            </a:rPr>
            <a:t>Constructive and strategic feedback</a:t>
          </a:r>
          <a:endParaRPr lang="en-US" altLang="en-US" sz="1600" dirty="0">
            <a:solidFill>
              <a:srgbClr val="4B4452"/>
            </a:solidFill>
            <a:latin typeface="Georgia" panose="02040502050405020303" pitchFamily="18" charset="0"/>
          </a:endParaRPr>
        </a:p>
      </dgm:t>
    </dgm:pt>
    <dgm:pt modelId="{FBCB582C-B6A3-4EF8-A2FA-5625A129C948}" type="parTrans" cxnId="{AA02DDCA-253A-41DA-99E9-7B199D9D4CD2}">
      <dgm:prSet/>
      <dgm:spPr/>
      <dgm:t>
        <a:bodyPr/>
        <a:lstStyle/>
        <a:p>
          <a:endParaRPr lang="en-US"/>
        </a:p>
      </dgm:t>
    </dgm:pt>
    <dgm:pt modelId="{550A48F9-7C3A-4C90-B234-26B1E3880B2D}" type="sibTrans" cxnId="{AA02DDCA-253A-41DA-99E9-7B199D9D4CD2}">
      <dgm:prSet/>
      <dgm:spPr/>
      <dgm:t>
        <a:bodyPr/>
        <a:lstStyle/>
        <a:p>
          <a:endParaRPr lang="en-US"/>
        </a:p>
      </dgm:t>
    </dgm:pt>
    <dgm:pt modelId="{DF4C73D9-C23A-4351-9160-44163D65A6FB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altLang="en-US" sz="1600" dirty="0" smtClean="0">
              <a:solidFill>
                <a:srgbClr val="4B4452"/>
              </a:solidFill>
              <a:latin typeface="Georgia" panose="02040502050405020303" pitchFamily="18" charset="0"/>
            </a:rPr>
            <a:t>Understand, improve, get new measures</a:t>
          </a:r>
          <a:endParaRPr lang="en-US" altLang="en-US" sz="1600" dirty="0">
            <a:solidFill>
              <a:srgbClr val="4B4452"/>
            </a:solidFill>
            <a:latin typeface="Georgia" panose="02040502050405020303" pitchFamily="18" charset="0"/>
          </a:endParaRPr>
        </a:p>
      </dgm:t>
    </dgm:pt>
    <dgm:pt modelId="{BBC19E42-2E65-4FFB-A297-E3579D450949}" type="parTrans" cxnId="{AA35A4A0-8D0A-4854-B278-17AE40F3D1BA}">
      <dgm:prSet/>
      <dgm:spPr/>
      <dgm:t>
        <a:bodyPr/>
        <a:lstStyle/>
        <a:p>
          <a:endParaRPr lang="en-US"/>
        </a:p>
      </dgm:t>
    </dgm:pt>
    <dgm:pt modelId="{C162F857-663F-4D88-BA60-4E6225771B00}" type="sibTrans" cxnId="{AA35A4A0-8D0A-4854-B278-17AE40F3D1BA}">
      <dgm:prSet/>
      <dgm:spPr/>
      <dgm:t>
        <a:bodyPr/>
        <a:lstStyle/>
        <a:p>
          <a:endParaRPr lang="en-US"/>
        </a:p>
      </dgm:t>
    </dgm:pt>
    <dgm:pt modelId="{54103D41-D4E1-4375-9395-CC12206E6B5D}" type="pres">
      <dgm:prSet presAssocID="{DEF5763D-3261-4B31-94DC-94B5F4473B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0F9E18-55C2-42F5-BE61-D1E0611C4D44}" type="pres">
      <dgm:prSet presAssocID="{E56E0704-4890-4253-B187-E44D97C26BCA}" presName="composite" presStyleCnt="0"/>
      <dgm:spPr/>
      <dgm:t>
        <a:bodyPr/>
        <a:lstStyle/>
        <a:p>
          <a:endParaRPr lang="en-US"/>
        </a:p>
      </dgm:t>
    </dgm:pt>
    <dgm:pt modelId="{4772F67A-4069-43D8-82E8-7AABB7032307}" type="pres">
      <dgm:prSet presAssocID="{E56E0704-4890-4253-B187-E44D97C26BCA}" presName="parTx" presStyleLbl="alignNode1" presStyleIdx="0" presStyleCnt="2" custLinFactNeighborX="-2020" custLinFactNeighborY="-29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67AD58-45B0-40EF-85A8-AD9BC914E232}" type="pres">
      <dgm:prSet presAssocID="{E56E0704-4890-4253-B187-E44D97C26BC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F5264-65E7-4DB0-AF22-D52FC8D0D380}" type="pres">
      <dgm:prSet presAssocID="{5A168D8D-8BBC-4485-B7EF-63785360901D}" presName="space" presStyleCnt="0"/>
      <dgm:spPr/>
      <dgm:t>
        <a:bodyPr/>
        <a:lstStyle/>
        <a:p>
          <a:endParaRPr lang="en-US"/>
        </a:p>
      </dgm:t>
    </dgm:pt>
    <dgm:pt modelId="{46941E1E-324F-4BC0-B6B6-D164BF2BC424}" type="pres">
      <dgm:prSet presAssocID="{34F13654-3B43-4293-B2F2-0FD51FB67E9F}" presName="composite" presStyleCnt="0"/>
      <dgm:spPr/>
      <dgm:t>
        <a:bodyPr/>
        <a:lstStyle/>
        <a:p>
          <a:endParaRPr lang="en-US"/>
        </a:p>
      </dgm:t>
    </dgm:pt>
    <dgm:pt modelId="{7DD18B9C-58F8-41CB-9C43-E17D0BBFE0BD}" type="pres">
      <dgm:prSet presAssocID="{34F13654-3B43-4293-B2F2-0FD51FB67E9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38AD4-7551-4641-988D-BDA8D5587C09}" type="pres">
      <dgm:prSet presAssocID="{34F13654-3B43-4293-B2F2-0FD51FB67E9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BC5ED3-12D8-47BB-ABF1-DF10EADD159E}" srcId="{DEF5763D-3261-4B31-94DC-94B5F4473B76}" destId="{E56E0704-4890-4253-B187-E44D97C26BCA}" srcOrd="0" destOrd="0" parTransId="{AAF5C7FD-15F6-4103-B168-4E5B4FBD8B6A}" sibTransId="{5A168D8D-8BBC-4485-B7EF-63785360901D}"/>
    <dgm:cxn modelId="{96067C88-062F-4B26-8D8F-8DBFA3B5686F}" srcId="{E56E0704-4890-4253-B187-E44D97C26BCA}" destId="{340B30A6-B07F-418A-A90F-9B41A7DC5A54}" srcOrd="0" destOrd="0" parTransId="{203FA286-E3F1-4F95-8EA7-41ED58ACDDB4}" sibTransId="{8A769C2E-4F5B-40AC-83B3-58FC4C77BC47}"/>
    <dgm:cxn modelId="{9CF2CCB6-AB47-4A09-B806-8D99BC1014EA}" type="presOf" srcId="{C56E92D8-32B6-426B-ADB2-1ED25F98BC7A}" destId="{3D638AD4-7551-4641-988D-BDA8D5587C09}" srcOrd="0" destOrd="1" presId="urn:microsoft.com/office/officeart/2005/8/layout/hList1"/>
    <dgm:cxn modelId="{A9418147-EE78-461B-9B06-E0B5211B3E0D}" type="presOf" srcId="{81B65FA9-8B08-4B9C-86DF-4A41E6E714CF}" destId="{7C67AD58-45B0-40EF-85A8-AD9BC914E232}" srcOrd="0" destOrd="2" presId="urn:microsoft.com/office/officeart/2005/8/layout/hList1"/>
    <dgm:cxn modelId="{34596032-F848-45A3-8BBA-E4545B8DDC42}" type="presOf" srcId="{340B30A6-B07F-418A-A90F-9B41A7DC5A54}" destId="{7C67AD58-45B0-40EF-85A8-AD9BC914E232}" srcOrd="0" destOrd="0" presId="urn:microsoft.com/office/officeart/2005/8/layout/hList1"/>
    <dgm:cxn modelId="{3AABDA3A-E455-46AB-8981-AF5C9772597F}" type="presOf" srcId="{34F13654-3B43-4293-B2F2-0FD51FB67E9F}" destId="{7DD18B9C-58F8-41CB-9C43-E17D0BBFE0BD}" srcOrd="0" destOrd="0" presId="urn:microsoft.com/office/officeart/2005/8/layout/hList1"/>
    <dgm:cxn modelId="{6151FB42-4A56-42A9-9656-833E616957CB}" type="presOf" srcId="{9AF93F12-F691-4A6D-BAEA-003E87CC461D}" destId="{7C67AD58-45B0-40EF-85A8-AD9BC914E232}" srcOrd="0" destOrd="3" presId="urn:microsoft.com/office/officeart/2005/8/layout/hList1"/>
    <dgm:cxn modelId="{AB14B521-24B6-4642-A31E-E0841A2942BF}" type="presOf" srcId="{74F557D2-6271-49AF-92F0-B59865C0AE5A}" destId="{7C67AD58-45B0-40EF-85A8-AD9BC914E232}" srcOrd="0" destOrd="1" presId="urn:microsoft.com/office/officeart/2005/8/layout/hList1"/>
    <dgm:cxn modelId="{AA35A4A0-8D0A-4854-B278-17AE40F3D1BA}" srcId="{4F2D474B-4757-4499-8BAA-26E6E6A06414}" destId="{DF4C73D9-C23A-4351-9160-44163D65A6FB}" srcOrd="1" destOrd="0" parTransId="{BBC19E42-2E65-4FFB-A297-E3579D450949}" sibTransId="{C162F857-663F-4D88-BA60-4E6225771B00}"/>
    <dgm:cxn modelId="{08555702-37C9-49ED-A622-262EDFA5EE62}" srcId="{340B30A6-B07F-418A-A90F-9B41A7DC5A54}" destId="{74F557D2-6271-49AF-92F0-B59865C0AE5A}" srcOrd="0" destOrd="0" parTransId="{BBBEFC63-5713-4247-889E-A88D455035FF}" sibTransId="{9B389107-9BF2-4D87-AABF-33ED5242EEC7}"/>
    <dgm:cxn modelId="{6CA683B7-CEC2-4CE1-9DBF-A242B14F1420}" srcId="{340B30A6-B07F-418A-A90F-9B41A7DC5A54}" destId="{81B65FA9-8B08-4B9C-86DF-4A41E6E714CF}" srcOrd="1" destOrd="0" parTransId="{ED75A535-CB9A-43E4-817F-63362F170723}" sibTransId="{34AC824A-9AA9-44FA-AF1F-62BE7307B74F}"/>
    <dgm:cxn modelId="{BE31250D-87AC-4E05-A509-DBC090BE047A}" type="presOf" srcId="{DF4C73D9-C23A-4351-9160-44163D65A6FB}" destId="{3D638AD4-7551-4641-988D-BDA8D5587C09}" srcOrd="0" destOrd="2" presId="urn:microsoft.com/office/officeart/2005/8/layout/hList1"/>
    <dgm:cxn modelId="{D4A506DF-A272-4411-9200-302CC235DBF8}" type="presOf" srcId="{4F2D474B-4757-4499-8BAA-26E6E6A06414}" destId="{3D638AD4-7551-4641-988D-BDA8D5587C09}" srcOrd="0" destOrd="0" presId="urn:microsoft.com/office/officeart/2005/8/layout/hList1"/>
    <dgm:cxn modelId="{ED00A8F8-9C9B-473A-ABEB-7600CCE15275}" srcId="{34F13654-3B43-4293-B2F2-0FD51FB67E9F}" destId="{4F2D474B-4757-4499-8BAA-26E6E6A06414}" srcOrd="0" destOrd="0" parTransId="{499D8690-27C1-4CDE-8BE9-3EE2B949A631}" sibTransId="{D86A5FBE-909F-4CF7-A3D8-BFC50EB55ED2}"/>
    <dgm:cxn modelId="{8B594CD6-7EF6-4C06-804A-57BFAF68C0CD}" srcId="{340B30A6-B07F-418A-A90F-9B41A7DC5A54}" destId="{9AF93F12-F691-4A6D-BAEA-003E87CC461D}" srcOrd="2" destOrd="0" parTransId="{3545B6EA-54BD-4836-8EF5-06734AAC6100}" sibTransId="{18C2825F-A38E-4717-A8A0-EF1496DBAED5}"/>
    <dgm:cxn modelId="{7542F9DC-98CE-486E-B2BA-35CFEE984FD5}" type="presOf" srcId="{E56E0704-4890-4253-B187-E44D97C26BCA}" destId="{4772F67A-4069-43D8-82E8-7AABB7032307}" srcOrd="0" destOrd="0" presId="urn:microsoft.com/office/officeart/2005/8/layout/hList1"/>
    <dgm:cxn modelId="{E394744C-38D2-49CE-B822-58BC6E93D55A}" type="presOf" srcId="{DEF5763D-3261-4B31-94DC-94B5F4473B76}" destId="{54103D41-D4E1-4375-9395-CC12206E6B5D}" srcOrd="0" destOrd="0" presId="urn:microsoft.com/office/officeart/2005/8/layout/hList1"/>
    <dgm:cxn modelId="{E6E5F728-3959-4EB4-9DD7-F4E9CDD5D250}" srcId="{DEF5763D-3261-4B31-94DC-94B5F4473B76}" destId="{34F13654-3B43-4293-B2F2-0FD51FB67E9F}" srcOrd="1" destOrd="0" parTransId="{6763E440-04C5-482A-A147-9717D3FDC7E6}" sibTransId="{1344339D-BD55-428B-86B5-75FD3FA6DA3E}"/>
    <dgm:cxn modelId="{AA02DDCA-253A-41DA-99E9-7B199D9D4CD2}" srcId="{4F2D474B-4757-4499-8BAA-26E6E6A06414}" destId="{C56E92D8-32B6-426B-ADB2-1ED25F98BC7A}" srcOrd="0" destOrd="0" parTransId="{FBCB582C-B6A3-4EF8-A2FA-5625A129C948}" sibTransId="{550A48F9-7C3A-4C90-B234-26B1E3880B2D}"/>
    <dgm:cxn modelId="{FA01ED82-5575-4C2D-BD63-1444F204EF39}" type="presParOf" srcId="{54103D41-D4E1-4375-9395-CC12206E6B5D}" destId="{DB0F9E18-55C2-42F5-BE61-D1E0611C4D44}" srcOrd="0" destOrd="0" presId="urn:microsoft.com/office/officeart/2005/8/layout/hList1"/>
    <dgm:cxn modelId="{DF4EDF71-A3AB-4FC2-9F48-FAA7B9EDD0EE}" type="presParOf" srcId="{DB0F9E18-55C2-42F5-BE61-D1E0611C4D44}" destId="{4772F67A-4069-43D8-82E8-7AABB7032307}" srcOrd="0" destOrd="0" presId="urn:microsoft.com/office/officeart/2005/8/layout/hList1"/>
    <dgm:cxn modelId="{BB7F6564-49F1-4AEE-8322-C11463232862}" type="presParOf" srcId="{DB0F9E18-55C2-42F5-BE61-D1E0611C4D44}" destId="{7C67AD58-45B0-40EF-85A8-AD9BC914E232}" srcOrd="1" destOrd="0" presId="urn:microsoft.com/office/officeart/2005/8/layout/hList1"/>
    <dgm:cxn modelId="{70FF2D5F-AF42-443E-82CD-4577E80F09D9}" type="presParOf" srcId="{54103D41-D4E1-4375-9395-CC12206E6B5D}" destId="{FA7F5264-65E7-4DB0-AF22-D52FC8D0D380}" srcOrd="1" destOrd="0" presId="urn:microsoft.com/office/officeart/2005/8/layout/hList1"/>
    <dgm:cxn modelId="{5AA3490A-11EC-4D14-8ABB-B6378FC0C4CA}" type="presParOf" srcId="{54103D41-D4E1-4375-9395-CC12206E6B5D}" destId="{46941E1E-324F-4BC0-B6B6-D164BF2BC424}" srcOrd="2" destOrd="0" presId="urn:microsoft.com/office/officeart/2005/8/layout/hList1"/>
    <dgm:cxn modelId="{FE8E173B-C03A-4728-B38B-46B2B3553FEF}" type="presParOf" srcId="{46941E1E-324F-4BC0-B6B6-D164BF2BC424}" destId="{7DD18B9C-58F8-41CB-9C43-E17D0BBFE0BD}" srcOrd="0" destOrd="0" presId="urn:microsoft.com/office/officeart/2005/8/layout/hList1"/>
    <dgm:cxn modelId="{3ED6B690-3196-4E53-B019-CA548AF6442B}" type="presParOf" srcId="{46941E1E-324F-4BC0-B6B6-D164BF2BC424}" destId="{3D638AD4-7551-4641-988D-BDA8D5587C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BB35DC-2A44-4D7E-B316-CA1C7BC644B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626E24E-5C19-4413-A1E7-1A35838D7C28}">
      <dgm:prSet/>
      <dgm:spPr/>
      <dgm:t>
        <a:bodyPr/>
        <a:lstStyle/>
        <a:p>
          <a:pPr rtl="0"/>
          <a:r>
            <a:rPr lang="en-US" b="1" dirty="0" smtClean="0"/>
            <a:t>BPA-Funded Measure Review</a:t>
          </a:r>
          <a:endParaRPr lang="en-US" dirty="0"/>
        </a:p>
      </dgm:t>
    </dgm:pt>
    <dgm:pt modelId="{6097B5D6-4584-468F-912F-7400B412E9D9}" type="parTrans" cxnId="{CE19A487-E3A8-4CDE-B4A1-3ED43A7C9D73}">
      <dgm:prSet/>
      <dgm:spPr/>
      <dgm:t>
        <a:bodyPr/>
        <a:lstStyle/>
        <a:p>
          <a:endParaRPr lang="en-US"/>
        </a:p>
      </dgm:t>
    </dgm:pt>
    <dgm:pt modelId="{B8B31BC9-F690-4394-8821-005FD5BBB3FE}" type="sibTrans" cxnId="{CE19A487-E3A8-4CDE-B4A1-3ED43A7C9D73}">
      <dgm:prSet/>
      <dgm:spPr/>
      <dgm:t>
        <a:bodyPr/>
        <a:lstStyle/>
        <a:p>
          <a:endParaRPr lang="en-US"/>
        </a:p>
      </dgm:t>
    </dgm:pt>
    <dgm:pt modelId="{24781239-3F7F-4D9F-A674-D006CB23A1AF}">
      <dgm:prSet custT="1"/>
      <dgm:spPr/>
      <dgm:t>
        <a:bodyPr/>
        <a:lstStyle/>
        <a:p>
          <a:pPr rtl="0"/>
          <a:r>
            <a:rPr lang="en-US" sz="2000" dirty="0" smtClean="0"/>
            <a:t>New Models</a:t>
          </a:r>
          <a:endParaRPr lang="en-US" sz="2000" dirty="0"/>
        </a:p>
      </dgm:t>
    </dgm:pt>
    <dgm:pt modelId="{A3857D0F-EAB2-4685-9789-F658FB4A29DF}" type="parTrans" cxnId="{CCFA9A1E-82A4-4846-88A5-D947F36F55F5}">
      <dgm:prSet/>
      <dgm:spPr/>
      <dgm:t>
        <a:bodyPr/>
        <a:lstStyle/>
        <a:p>
          <a:endParaRPr lang="en-US"/>
        </a:p>
      </dgm:t>
    </dgm:pt>
    <dgm:pt modelId="{20ECDA11-29F6-47F4-A5A8-0975A38ECCE5}" type="sibTrans" cxnId="{CCFA9A1E-82A4-4846-88A5-D947F36F55F5}">
      <dgm:prSet/>
      <dgm:spPr/>
      <dgm:t>
        <a:bodyPr/>
        <a:lstStyle/>
        <a:p>
          <a:endParaRPr lang="en-US"/>
        </a:p>
      </dgm:t>
    </dgm:pt>
    <dgm:pt modelId="{6D0124BD-C15B-4290-809E-D9BA9B6E3B5F}">
      <dgm:prSet/>
      <dgm:spPr/>
      <dgm:t>
        <a:bodyPr/>
        <a:lstStyle/>
        <a:p>
          <a:pPr rtl="0"/>
          <a:r>
            <a:rPr lang="en-US" b="1" smtClean="0"/>
            <a:t>Oversample Utility Review</a:t>
          </a:r>
          <a:endParaRPr lang="en-US"/>
        </a:p>
      </dgm:t>
    </dgm:pt>
    <dgm:pt modelId="{BD71C92B-5F70-43E2-8DAA-D6AFBAF44E67}" type="parTrans" cxnId="{3006C5E0-96B9-413F-B1ED-67B3342FC7D6}">
      <dgm:prSet/>
      <dgm:spPr/>
      <dgm:t>
        <a:bodyPr/>
        <a:lstStyle/>
        <a:p>
          <a:endParaRPr lang="en-US"/>
        </a:p>
      </dgm:t>
    </dgm:pt>
    <dgm:pt modelId="{AA6E6017-49CC-4AEB-BD33-EE7BF1BA4D6A}" type="sibTrans" cxnId="{3006C5E0-96B9-413F-B1ED-67B3342FC7D6}">
      <dgm:prSet/>
      <dgm:spPr/>
      <dgm:t>
        <a:bodyPr/>
        <a:lstStyle/>
        <a:p>
          <a:endParaRPr lang="en-US"/>
        </a:p>
      </dgm:t>
    </dgm:pt>
    <dgm:pt modelId="{EA70E968-395E-4504-B627-2BE3AE33EF41}">
      <dgm:prSet custT="1"/>
      <dgm:spPr/>
      <dgm:t>
        <a:bodyPr/>
        <a:lstStyle/>
        <a:p>
          <a:pPr rtl="0"/>
          <a:r>
            <a:rPr lang="en-US" sz="2000" dirty="0" smtClean="0"/>
            <a:t>Some one-on-one discussions with utility staff</a:t>
          </a:r>
          <a:endParaRPr lang="en-US" sz="2000" dirty="0"/>
        </a:p>
      </dgm:t>
    </dgm:pt>
    <dgm:pt modelId="{8552996A-7573-4421-8D4E-A02C56017AB4}" type="parTrans" cxnId="{59174001-7F95-4310-AF4D-E2841F5BEF7F}">
      <dgm:prSet/>
      <dgm:spPr/>
      <dgm:t>
        <a:bodyPr/>
        <a:lstStyle/>
        <a:p>
          <a:endParaRPr lang="en-US"/>
        </a:p>
      </dgm:t>
    </dgm:pt>
    <dgm:pt modelId="{CE4F84EF-D1F9-4DFB-9942-B1515896D3B0}" type="sibTrans" cxnId="{59174001-7F95-4310-AF4D-E2841F5BEF7F}">
      <dgm:prSet/>
      <dgm:spPr/>
      <dgm:t>
        <a:bodyPr/>
        <a:lstStyle/>
        <a:p>
          <a:endParaRPr lang="en-US"/>
        </a:p>
      </dgm:t>
    </dgm:pt>
    <dgm:pt modelId="{836F7899-8EA2-43B1-AAC9-9D258C54D9AF}">
      <dgm:prSet custT="1"/>
      <dgm:spPr/>
      <dgm:t>
        <a:bodyPr/>
        <a:lstStyle/>
        <a:p>
          <a:pPr rtl="0"/>
          <a:r>
            <a:rPr lang="en-US" sz="2000" dirty="0" smtClean="0"/>
            <a:t>Site-specific results : BPA reviewed all Non-Lighting and sample of lighting</a:t>
          </a:r>
          <a:endParaRPr lang="en-US" sz="2000" dirty="0"/>
        </a:p>
      </dgm:t>
    </dgm:pt>
    <dgm:pt modelId="{9CA25A17-BBAD-4269-BE77-AA00FBD6BC64}" type="parTrans" cxnId="{08248378-FCE4-43F5-B09C-B8A94B17AC51}">
      <dgm:prSet/>
      <dgm:spPr/>
      <dgm:t>
        <a:bodyPr/>
        <a:lstStyle/>
        <a:p>
          <a:endParaRPr lang="en-US"/>
        </a:p>
      </dgm:t>
    </dgm:pt>
    <dgm:pt modelId="{DE2D045F-8B18-479D-B4D3-C4DE9D91AD74}" type="sibTrans" cxnId="{08248378-FCE4-43F5-B09C-B8A94B17AC51}">
      <dgm:prSet/>
      <dgm:spPr/>
      <dgm:t>
        <a:bodyPr/>
        <a:lstStyle/>
        <a:p>
          <a:endParaRPr lang="en-US"/>
        </a:p>
      </dgm:t>
    </dgm:pt>
    <dgm:pt modelId="{8F22F728-D5D3-4B12-A5B1-9482D1F367B0}">
      <dgm:prSet custT="1"/>
      <dgm:spPr/>
      <dgm:t>
        <a:bodyPr/>
        <a:lstStyle/>
        <a:p>
          <a:pPr rtl="0"/>
          <a:r>
            <a:rPr lang="en-US" sz="2000" dirty="0" smtClean="0"/>
            <a:t>Utility review: Provided results, offered one-on-one discussions but not many occurred </a:t>
          </a:r>
          <a:endParaRPr lang="en-US" sz="2000" dirty="0"/>
        </a:p>
      </dgm:t>
    </dgm:pt>
    <dgm:pt modelId="{B187B1A7-28EB-46DD-B1CF-1A264FACDBBE}" type="sibTrans" cxnId="{8389B848-BA95-4EFD-B0FC-A22C909FCC3F}">
      <dgm:prSet/>
      <dgm:spPr/>
      <dgm:t>
        <a:bodyPr/>
        <a:lstStyle/>
        <a:p>
          <a:endParaRPr lang="en-US"/>
        </a:p>
      </dgm:t>
    </dgm:pt>
    <dgm:pt modelId="{4FF1EFC8-2DD5-40C8-BA71-952CCD06E17B}" type="parTrans" cxnId="{8389B848-BA95-4EFD-B0FC-A22C909FCC3F}">
      <dgm:prSet/>
      <dgm:spPr/>
      <dgm:t>
        <a:bodyPr/>
        <a:lstStyle/>
        <a:p>
          <a:endParaRPr lang="en-US"/>
        </a:p>
      </dgm:t>
    </dgm:pt>
    <dgm:pt modelId="{4497D138-C53B-488D-8416-D99263FF0940}" type="pres">
      <dgm:prSet presAssocID="{61BB35DC-2A44-4D7E-B316-CA1C7BC644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7D6BD4-F835-4D6D-995A-762BB9EA7B5C}" type="pres">
      <dgm:prSet presAssocID="{B626E24E-5C19-4413-A1E7-1A35838D7C2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4621A4-2219-487E-983B-6962A2C684A4}" type="pres">
      <dgm:prSet presAssocID="{B626E24E-5C19-4413-A1E7-1A35838D7C2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E9B726-162F-499C-8F30-A4ED3EC758C0}" type="pres">
      <dgm:prSet presAssocID="{6D0124BD-C15B-4290-809E-D9BA9B6E3B5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A1530-5107-490E-AF2E-9BCDA0DB910B}" type="pres">
      <dgm:prSet presAssocID="{6D0124BD-C15B-4290-809E-D9BA9B6E3B5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19A487-E3A8-4CDE-B4A1-3ED43A7C9D73}" srcId="{61BB35DC-2A44-4D7E-B316-CA1C7BC644B4}" destId="{B626E24E-5C19-4413-A1E7-1A35838D7C28}" srcOrd="0" destOrd="0" parTransId="{6097B5D6-4584-468F-912F-7400B412E9D9}" sibTransId="{B8B31BC9-F690-4394-8821-005FD5BBB3FE}"/>
    <dgm:cxn modelId="{3006C5E0-96B9-413F-B1ED-67B3342FC7D6}" srcId="{61BB35DC-2A44-4D7E-B316-CA1C7BC644B4}" destId="{6D0124BD-C15B-4290-809E-D9BA9B6E3B5F}" srcOrd="1" destOrd="0" parTransId="{BD71C92B-5F70-43E2-8DAA-D6AFBAF44E67}" sibTransId="{AA6E6017-49CC-4AEB-BD33-EE7BF1BA4D6A}"/>
    <dgm:cxn modelId="{08248378-FCE4-43F5-B09C-B8A94B17AC51}" srcId="{B626E24E-5C19-4413-A1E7-1A35838D7C28}" destId="{836F7899-8EA2-43B1-AAC9-9D258C54D9AF}" srcOrd="1" destOrd="0" parTransId="{9CA25A17-BBAD-4269-BE77-AA00FBD6BC64}" sibTransId="{DE2D045F-8B18-479D-B4D3-C4DE9D91AD74}"/>
    <dgm:cxn modelId="{23B3DD34-58DB-4AF8-9E0F-6CCEEC8A0626}" type="presOf" srcId="{836F7899-8EA2-43B1-AAC9-9D258C54D9AF}" destId="{534621A4-2219-487E-983B-6962A2C684A4}" srcOrd="0" destOrd="1" presId="urn:microsoft.com/office/officeart/2005/8/layout/vList2"/>
    <dgm:cxn modelId="{DEFAC33F-F2EE-44A0-ADCB-CF66319F183E}" type="presOf" srcId="{24781239-3F7F-4D9F-A674-D006CB23A1AF}" destId="{534621A4-2219-487E-983B-6962A2C684A4}" srcOrd="0" destOrd="0" presId="urn:microsoft.com/office/officeart/2005/8/layout/vList2"/>
    <dgm:cxn modelId="{59174001-7F95-4310-AF4D-E2841F5BEF7F}" srcId="{6D0124BD-C15B-4290-809E-D9BA9B6E3B5F}" destId="{EA70E968-395E-4504-B627-2BE3AE33EF41}" srcOrd="0" destOrd="0" parTransId="{8552996A-7573-4421-8D4E-A02C56017AB4}" sibTransId="{CE4F84EF-D1F9-4DFB-9942-B1515896D3B0}"/>
    <dgm:cxn modelId="{8389B848-BA95-4EFD-B0FC-A22C909FCC3F}" srcId="{B626E24E-5C19-4413-A1E7-1A35838D7C28}" destId="{8F22F728-D5D3-4B12-A5B1-9482D1F367B0}" srcOrd="2" destOrd="0" parTransId="{4FF1EFC8-2DD5-40C8-BA71-952CCD06E17B}" sibTransId="{B187B1A7-28EB-46DD-B1CF-1A264FACDBBE}"/>
    <dgm:cxn modelId="{8541C032-69D6-4E8F-B3FB-8BCD3552CDE1}" type="presOf" srcId="{8F22F728-D5D3-4B12-A5B1-9482D1F367B0}" destId="{534621A4-2219-487E-983B-6962A2C684A4}" srcOrd="0" destOrd="2" presId="urn:microsoft.com/office/officeart/2005/8/layout/vList2"/>
    <dgm:cxn modelId="{CDDBEEB9-43AB-4011-A0DE-CFFEF068D2FF}" type="presOf" srcId="{B626E24E-5C19-4413-A1E7-1A35838D7C28}" destId="{D37D6BD4-F835-4D6D-995A-762BB9EA7B5C}" srcOrd="0" destOrd="0" presId="urn:microsoft.com/office/officeart/2005/8/layout/vList2"/>
    <dgm:cxn modelId="{DEA08996-9772-40DF-BD98-70B39CD2BC59}" type="presOf" srcId="{6D0124BD-C15B-4290-809E-D9BA9B6E3B5F}" destId="{FAE9B726-162F-499C-8F30-A4ED3EC758C0}" srcOrd="0" destOrd="0" presId="urn:microsoft.com/office/officeart/2005/8/layout/vList2"/>
    <dgm:cxn modelId="{CCFA9A1E-82A4-4846-88A5-D947F36F55F5}" srcId="{B626E24E-5C19-4413-A1E7-1A35838D7C28}" destId="{24781239-3F7F-4D9F-A674-D006CB23A1AF}" srcOrd="0" destOrd="0" parTransId="{A3857D0F-EAB2-4685-9789-F658FB4A29DF}" sibTransId="{20ECDA11-29F6-47F4-A5A8-0975A38ECCE5}"/>
    <dgm:cxn modelId="{2CCC82AE-DDFB-460D-B801-A7B55E5AACA8}" type="presOf" srcId="{EA70E968-395E-4504-B627-2BE3AE33EF41}" destId="{563A1530-5107-490E-AF2E-9BCDA0DB910B}" srcOrd="0" destOrd="0" presId="urn:microsoft.com/office/officeart/2005/8/layout/vList2"/>
    <dgm:cxn modelId="{6344BE51-2447-4821-A036-7B69B8DAF091}" type="presOf" srcId="{61BB35DC-2A44-4D7E-B316-CA1C7BC644B4}" destId="{4497D138-C53B-488D-8416-D99263FF0940}" srcOrd="0" destOrd="0" presId="urn:microsoft.com/office/officeart/2005/8/layout/vList2"/>
    <dgm:cxn modelId="{FA51EF9F-E43E-4742-9282-8F3882655B98}" type="presParOf" srcId="{4497D138-C53B-488D-8416-D99263FF0940}" destId="{D37D6BD4-F835-4D6D-995A-762BB9EA7B5C}" srcOrd="0" destOrd="0" presId="urn:microsoft.com/office/officeart/2005/8/layout/vList2"/>
    <dgm:cxn modelId="{A1D071C1-1B7F-4D98-A88A-AF9DB9374A5C}" type="presParOf" srcId="{4497D138-C53B-488D-8416-D99263FF0940}" destId="{534621A4-2219-487E-983B-6962A2C684A4}" srcOrd="1" destOrd="0" presId="urn:microsoft.com/office/officeart/2005/8/layout/vList2"/>
    <dgm:cxn modelId="{1F323BCB-6661-4F80-968E-4FE455DFA94B}" type="presParOf" srcId="{4497D138-C53B-488D-8416-D99263FF0940}" destId="{FAE9B726-162F-499C-8F30-A4ED3EC758C0}" srcOrd="2" destOrd="0" presId="urn:microsoft.com/office/officeart/2005/8/layout/vList2"/>
    <dgm:cxn modelId="{7351BCEF-8D15-4426-B23D-25942B54620D}" type="presParOf" srcId="{4497D138-C53B-488D-8416-D99263FF0940}" destId="{563A1530-5107-490E-AF2E-9BCDA0DB91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E64262D-C892-46F5-8FC0-A4D0EB5B7D76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8B01071-4DD5-40E7-A392-209D927DB5BC}">
      <dgm:prSet/>
      <dgm:spPr/>
      <dgm:t>
        <a:bodyPr/>
        <a:lstStyle/>
        <a:p>
          <a:pPr rtl="0"/>
          <a:r>
            <a:rPr lang="en-US" smtClean="0"/>
            <a:t>Realization rates greater than 1 mean that we found </a:t>
          </a:r>
          <a:r>
            <a:rPr lang="en-US" b="1" smtClean="0"/>
            <a:t>more savings</a:t>
          </a:r>
          <a:r>
            <a:rPr lang="en-US" smtClean="0"/>
            <a:t> than was reported</a:t>
          </a:r>
          <a:endParaRPr lang="en-US"/>
        </a:p>
      </dgm:t>
    </dgm:pt>
    <dgm:pt modelId="{593F40B3-C6BF-41D7-BDC0-3B58D0CEE180}" type="parTrans" cxnId="{07F666FA-3E6B-480F-B716-B454824CA394}">
      <dgm:prSet/>
      <dgm:spPr/>
      <dgm:t>
        <a:bodyPr/>
        <a:lstStyle/>
        <a:p>
          <a:endParaRPr lang="en-US"/>
        </a:p>
      </dgm:t>
    </dgm:pt>
    <dgm:pt modelId="{A4F7561D-FB98-4A76-93BC-E53BA91AABC1}" type="sibTrans" cxnId="{07F666FA-3E6B-480F-B716-B454824CA394}">
      <dgm:prSet/>
      <dgm:spPr/>
      <dgm:t>
        <a:bodyPr/>
        <a:lstStyle/>
        <a:p>
          <a:endParaRPr lang="en-US"/>
        </a:p>
      </dgm:t>
    </dgm:pt>
    <dgm:pt modelId="{7B825BA1-2756-47E1-88A4-CCEFC89AA21B}">
      <dgm:prSet/>
      <dgm:spPr/>
      <dgm:t>
        <a:bodyPr/>
        <a:lstStyle/>
        <a:p>
          <a:pPr rtl="0"/>
          <a:r>
            <a:rPr lang="en-US" dirty="0" smtClean="0"/>
            <a:t>Realization rates less than 1 mean </a:t>
          </a:r>
          <a:r>
            <a:rPr lang="en-US" b="1" dirty="0" smtClean="0"/>
            <a:t>fewer savings </a:t>
          </a:r>
          <a:r>
            <a:rPr lang="en-US" dirty="0" smtClean="0"/>
            <a:t>were found</a:t>
          </a:r>
          <a:endParaRPr lang="en-US" dirty="0"/>
        </a:p>
      </dgm:t>
    </dgm:pt>
    <dgm:pt modelId="{DEA6FD76-C1A2-4C29-93AE-E4CFDD7644B5}" type="parTrans" cxnId="{66842AD9-3146-467A-BEFC-AF475E30BAA7}">
      <dgm:prSet/>
      <dgm:spPr/>
      <dgm:t>
        <a:bodyPr/>
        <a:lstStyle/>
        <a:p>
          <a:endParaRPr lang="en-US"/>
        </a:p>
      </dgm:t>
    </dgm:pt>
    <dgm:pt modelId="{3B02BD4F-CA3E-42E7-AA1E-4FC97C0173B9}" type="sibTrans" cxnId="{66842AD9-3146-467A-BEFC-AF475E30BAA7}">
      <dgm:prSet/>
      <dgm:spPr/>
      <dgm:t>
        <a:bodyPr/>
        <a:lstStyle/>
        <a:p>
          <a:endParaRPr lang="en-US"/>
        </a:p>
      </dgm:t>
    </dgm:pt>
    <dgm:pt modelId="{A02FB856-8F3B-467D-BFF8-CBD8D66E40A0}" type="pres">
      <dgm:prSet presAssocID="{5E64262D-C892-46F5-8FC0-A4D0EB5B7D7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8A48A9-E0FB-4417-98E5-4B48A42AF2D2}" type="pres">
      <dgm:prSet presAssocID="{E8B01071-4DD5-40E7-A392-209D927DB5BC}" presName="circle1" presStyleLbl="node1" presStyleIdx="0" presStyleCnt="2"/>
      <dgm:spPr/>
    </dgm:pt>
    <dgm:pt modelId="{6EFAB544-5602-4252-8BAB-5365AFCF3EC4}" type="pres">
      <dgm:prSet presAssocID="{E8B01071-4DD5-40E7-A392-209D927DB5BC}" presName="space" presStyleCnt="0"/>
      <dgm:spPr/>
    </dgm:pt>
    <dgm:pt modelId="{F583BE8B-2FF9-4D91-8D61-7E809DEA3BA8}" type="pres">
      <dgm:prSet presAssocID="{E8B01071-4DD5-40E7-A392-209D927DB5BC}" presName="rect1" presStyleLbl="alignAcc1" presStyleIdx="0" presStyleCnt="2" custLinFactNeighborX="-4396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9948C0A-901B-4C9E-87A4-DD90D15D4C5D}" type="pres">
      <dgm:prSet presAssocID="{7B825BA1-2756-47E1-88A4-CCEFC89AA21B}" presName="vertSpace2" presStyleLbl="node1" presStyleIdx="0" presStyleCnt="2"/>
      <dgm:spPr/>
    </dgm:pt>
    <dgm:pt modelId="{089AC01D-AF38-4755-A1FB-55EAD6156DC2}" type="pres">
      <dgm:prSet presAssocID="{7B825BA1-2756-47E1-88A4-CCEFC89AA21B}" presName="circle2" presStyleLbl="node1" presStyleIdx="1" presStyleCnt="2"/>
      <dgm:spPr/>
    </dgm:pt>
    <dgm:pt modelId="{9ACDE846-5B47-4321-92A4-B5EABC9D957B}" type="pres">
      <dgm:prSet presAssocID="{7B825BA1-2756-47E1-88A4-CCEFC89AA21B}" presName="rect2" presStyleLbl="alignAcc1" presStyleIdx="1" presStyleCnt="2" custLinFactNeighborX="-4396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FEAC4026-A279-4F22-BB2D-3554C32BE5B5}" type="pres">
      <dgm:prSet presAssocID="{E8B01071-4DD5-40E7-A392-209D927DB5BC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FAAF18-0B7F-4E79-BCC5-1996207A8543}" type="pres">
      <dgm:prSet presAssocID="{7B825BA1-2756-47E1-88A4-CCEFC89AA21B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1787A4-F758-46E9-81AD-476A8C0C84FD}" type="presOf" srcId="{5E64262D-C892-46F5-8FC0-A4D0EB5B7D76}" destId="{A02FB856-8F3B-467D-BFF8-CBD8D66E40A0}" srcOrd="0" destOrd="0" presId="urn:microsoft.com/office/officeart/2005/8/layout/target3"/>
    <dgm:cxn modelId="{BEE4CEAF-E972-4B8E-8640-5143EE844E57}" type="presOf" srcId="{7B825BA1-2756-47E1-88A4-CCEFC89AA21B}" destId="{9ACDE846-5B47-4321-92A4-B5EABC9D957B}" srcOrd="0" destOrd="0" presId="urn:microsoft.com/office/officeart/2005/8/layout/target3"/>
    <dgm:cxn modelId="{66842AD9-3146-467A-BEFC-AF475E30BAA7}" srcId="{5E64262D-C892-46F5-8FC0-A4D0EB5B7D76}" destId="{7B825BA1-2756-47E1-88A4-CCEFC89AA21B}" srcOrd="1" destOrd="0" parTransId="{DEA6FD76-C1A2-4C29-93AE-E4CFDD7644B5}" sibTransId="{3B02BD4F-CA3E-42E7-AA1E-4FC97C0173B9}"/>
    <dgm:cxn modelId="{36B409A3-B0D0-4104-B115-4A73481B3D40}" type="presOf" srcId="{E8B01071-4DD5-40E7-A392-209D927DB5BC}" destId="{FEAC4026-A279-4F22-BB2D-3554C32BE5B5}" srcOrd="1" destOrd="0" presId="urn:microsoft.com/office/officeart/2005/8/layout/target3"/>
    <dgm:cxn modelId="{B7898543-550A-436A-ABCE-4EB05A5BF569}" type="presOf" srcId="{E8B01071-4DD5-40E7-A392-209D927DB5BC}" destId="{F583BE8B-2FF9-4D91-8D61-7E809DEA3BA8}" srcOrd="0" destOrd="0" presId="urn:microsoft.com/office/officeart/2005/8/layout/target3"/>
    <dgm:cxn modelId="{241B236A-9324-463F-B42A-7E0ABB2906CB}" type="presOf" srcId="{7B825BA1-2756-47E1-88A4-CCEFC89AA21B}" destId="{90FAAF18-0B7F-4E79-BCC5-1996207A8543}" srcOrd="1" destOrd="0" presId="urn:microsoft.com/office/officeart/2005/8/layout/target3"/>
    <dgm:cxn modelId="{07F666FA-3E6B-480F-B716-B454824CA394}" srcId="{5E64262D-C892-46F5-8FC0-A4D0EB5B7D76}" destId="{E8B01071-4DD5-40E7-A392-209D927DB5BC}" srcOrd="0" destOrd="0" parTransId="{593F40B3-C6BF-41D7-BDC0-3B58D0CEE180}" sibTransId="{A4F7561D-FB98-4A76-93BC-E53BA91AABC1}"/>
    <dgm:cxn modelId="{955A8A9D-7C3A-4150-A74F-9CD27F99E687}" type="presParOf" srcId="{A02FB856-8F3B-467D-BFF8-CBD8D66E40A0}" destId="{308A48A9-E0FB-4417-98E5-4B48A42AF2D2}" srcOrd="0" destOrd="0" presId="urn:microsoft.com/office/officeart/2005/8/layout/target3"/>
    <dgm:cxn modelId="{08164DC4-1545-4451-8A92-8B0A47DBA6CF}" type="presParOf" srcId="{A02FB856-8F3B-467D-BFF8-CBD8D66E40A0}" destId="{6EFAB544-5602-4252-8BAB-5365AFCF3EC4}" srcOrd="1" destOrd="0" presId="urn:microsoft.com/office/officeart/2005/8/layout/target3"/>
    <dgm:cxn modelId="{15170BE9-552D-47B2-8B48-B7F0F985E490}" type="presParOf" srcId="{A02FB856-8F3B-467D-BFF8-CBD8D66E40A0}" destId="{F583BE8B-2FF9-4D91-8D61-7E809DEA3BA8}" srcOrd="2" destOrd="0" presId="urn:microsoft.com/office/officeart/2005/8/layout/target3"/>
    <dgm:cxn modelId="{239962CB-56E2-4211-99ED-C30BD69C5A54}" type="presParOf" srcId="{A02FB856-8F3B-467D-BFF8-CBD8D66E40A0}" destId="{59948C0A-901B-4C9E-87A4-DD90D15D4C5D}" srcOrd="3" destOrd="0" presId="urn:microsoft.com/office/officeart/2005/8/layout/target3"/>
    <dgm:cxn modelId="{51209D58-D247-4323-AC37-D7FAF44E88B0}" type="presParOf" srcId="{A02FB856-8F3B-467D-BFF8-CBD8D66E40A0}" destId="{089AC01D-AF38-4755-A1FB-55EAD6156DC2}" srcOrd="4" destOrd="0" presId="urn:microsoft.com/office/officeart/2005/8/layout/target3"/>
    <dgm:cxn modelId="{7CEAF4F6-444A-4B21-AF71-6FD0BFC08F6D}" type="presParOf" srcId="{A02FB856-8F3B-467D-BFF8-CBD8D66E40A0}" destId="{9ACDE846-5B47-4321-92A4-B5EABC9D957B}" srcOrd="5" destOrd="0" presId="urn:microsoft.com/office/officeart/2005/8/layout/target3"/>
    <dgm:cxn modelId="{10AEC038-2B05-455A-A098-D4D4DC4ECF20}" type="presParOf" srcId="{A02FB856-8F3B-467D-BFF8-CBD8D66E40A0}" destId="{FEAC4026-A279-4F22-BB2D-3554C32BE5B5}" srcOrd="6" destOrd="0" presId="urn:microsoft.com/office/officeart/2005/8/layout/target3"/>
    <dgm:cxn modelId="{69D688B0-F688-408D-8A7E-49543CB9002F}" type="presParOf" srcId="{A02FB856-8F3B-467D-BFF8-CBD8D66E40A0}" destId="{90FAAF18-0B7F-4E79-BCC5-1996207A854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B5F894E-7C03-43C1-8AA0-2385FFF7A3DE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DB3989E-AD0F-4CBB-8F13-8C4212B2E526}">
      <dgm:prSet custT="1"/>
      <dgm:spPr/>
      <dgm:t>
        <a:bodyPr/>
        <a:lstStyle/>
        <a:p>
          <a:pPr rtl="0"/>
          <a:r>
            <a:rPr lang="en-US" sz="1800" b="1" dirty="0" smtClean="0"/>
            <a:t>Option 1</a:t>
          </a:r>
          <a:endParaRPr lang="en-US" sz="1800" dirty="0"/>
        </a:p>
      </dgm:t>
    </dgm:pt>
    <dgm:pt modelId="{659AB4B6-D0FF-4CEE-818B-8395E23BE9D7}" type="parTrans" cxnId="{74E7AB03-3FE3-4DBD-B50A-2699CF2F4DF9}">
      <dgm:prSet/>
      <dgm:spPr/>
      <dgm:t>
        <a:bodyPr/>
        <a:lstStyle/>
        <a:p>
          <a:endParaRPr lang="en-US"/>
        </a:p>
      </dgm:t>
    </dgm:pt>
    <dgm:pt modelId="{F16A740E-0F2A-4F0F-B139-F2A752B28F90}" type="sibTrans" cxnId="{74E7AB03-3FE3-4DBD-B50A-2699CF2F4DF9}">
      <dgm:prSet/>
      <dgm:spPr/>
      <dgm:t>
        <a:bodyPr/>
        <a:lstStyle/>
        <a:p>
          <a:endParaRPr lang="en-US"/>
        </a:p>
      </dgm:t>
    </dgm:pt>
    <dgm:pt modelId="{C7F078B0-1AE4-4D97-8952-BED2E673F9E8}">
      <dgm:prSet custT="1"/>
      <dgm:spPr/>
      <dgm:t>
        <a:bodyPr/>
        <a:lstStyle/>
        <a:p>
          <a:pPr rtl="0"/>
          <a:r>
            <a:rPr lang="en-US" sz="2000" dirty="0" smtClean="0"/>
            <a:t>Mostly low RRs</a:t>
          </a:r>
          <a:endParaRPr lang="en-US" sz="2000" dirty="0"/>
        </a:p>
      </dgm:t>
    </dgm:pt>
    <dgm:pt modelId="{64A533DB-8B83-4185-B6BF-B509AA2AB92A}" type="parTrans" cxnId="{5C02D544-F0A6-4B7F-8D71-C5CFF7F9F764}">
      <dgm:prSet/>
      <dgm:spPr/>
      <dgm:t>
        <a:bodyPr/>
        <a:lstStyle/>
        <a:p>
          <a:endParaRPr lang="en-US"/>
        </a:p>
      </dgm:t>
    </dgm:pt>
    <dgm:pt modelId="{7E506B63-2BCC-4537-8B76-6F0AAF8ECE17}" type="sibTrans" cxnId="{5C02D544-F0A6-4B7F-8D71-C5CFF7F9F764}">
      <dgm:prSet/>
      <dgm:spPr/>
      <dgm:t>
        <a:bodyPr/>
        <a:lstStyle/>
        <a:p>
          <a:endParaRPr lang="en-US"/>
        </a:p>
      </dgm:t>
    </dgm:pt>
    <dgm:pt modelId="{A3209D85-7011-4F84-AC0C-A9BFFEEA7787}">
      <dgm:prSet custT="1"/>
      <dgm:spPr/>
      <dgm:t>
        <a:bodyPr/>
        <a:lstStyle/>
        <a:p>
          <a:pPr rtl="0"/>
          <a:r>
            <a:rPr lang="en-US" sz="1800" b="1" dirty="0" smtClean="0"/>
            <a:t>Option 2</a:t>
          </a:r>
          <a:endParaRPr lang="en-US" sz="1800" b="1" dirty="0"/>
        </a:p>
      </dgm:t>
    </dgm:pt>
    <dgm:pt modelId="{6711B6B4-C466-495A-A7C2-BAF7A373BCC4}" type="parTrans" cxnId="{30712A53-57D5-4EAD-92A5-8F438816214F}">
      <dgm:prSet/>
      <dgm:spPr/>
      <dgm:t>
        <a:bodyPr/>
        <a:lstStyle/>
        <a:p>
          <a:endParaRPr lang="en-US"/>
        </a:p>
      </dgm:t>
    </dgm:pt>
    <dgm:pt modelId="{41FA6AF3-5B8C-470F-9518-003FD244731C}" type="sibTrans" cxnId="{30712A53-57D5-4EAD-92A5-8F438816214F}">
      <dgm:prSet/>
      <dgm:spPr/>
      <dgm:t>
        <a:bodyPr/>
        <a:lstStyle/>
        <a:p>
          <a:endParaRPr lang="en-US"/>
        </a:p>
      </dgm:t>
    </dgm:pt>
    <dgm:pt modelId="{B6D683E9-CA9C-4557-9ADB-6DAF3B1C1E24}">
      <dgm:prSet custT="1"/>
      <dgm:spPr/>
      <dgm:t>
        <a:bodyPr/>
        <a:lstStyle/>
        <a:p>
          <a:pPr rtl="0"/>
          <a:r>
            <a:rPr lang="en-US" sz="2000" dirty="0" smtClean="0"/>
            <a:t>More scatter, more high RRs</a:t>
          </a:r>
          <a:endParaRPr lang="en-US" sz="2000" dirty="0"/>
        </a:p>
      </dgm:t>
    </dgm:pt>
    <dgm:pt modelId="{495EFB21-0DA5-4094-8759-45DE688C5C83}" type="parTrans" cxnId="{66C6009C-DD67-443A-BE10-13D7E9DE2105}">
      <dgm:prSet/>
      <dgm:spPr>
        <a:ln>
          <a:solidFill>
            <a:srgbClr val="487D76"/>
          </a:solidFill>
        </a:ln>
      </dgm:spPr>
      <dgm:t>
        <a:bodyPr/>
        <a:lstStyle/>
        <a:p>
          <a:endParaRPr lang="en-US"/>
        </a:p>
      </dgm:t>
    </dgm:pt>
    <dgm:pt modelId="{5D248791-C2D3-45B7-B557-A9C9053A6B5E}" type="sibTrans" cxnId="{66C6009C-DD67-443A-BE10-13D7E9DE2105}">
      <dgm:prSet/>
      <dgm:spPr/>
      <dgm:t>
        <a:bodyPr/>
        <a:lstStyle/>
        <a:p>
          <a:endParaRPr lang="en-US"/>
        </a:p>
      </dgm:t>
    </dgm:pt>
    <dgm:pt modelId="{4FC5E48B-AB27-4EB9-82A9-73DA27CA9A84}" type="pres">
      <dgm:prSet presAssocID="{1B5F894E-7C03-43C1-8AA0-2385FFF7A3D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2698392-E1E2-4752-A68F-D1B4D0CADEED}" type="pres">
      <dgm:prSet presAssocID="{BDB3989E-AD0F-4CBB-8F13-8C4212B2E526}" presName="root" presStyleCnt="0"/>
      <dgm:spPr/>
    </dgm:pt>
    <dgm:pt modelId="{9E50EF1A-20D7-4B08-9A56-82E253ECA81C}" type="pres">
      <dgm:prSet presAssocID="{BDB3989E-AD0F-4CBB-8F13-8C4212B2E526}" presName="rootComposite" presStyleCnt="0"/>
      <dgm:spPr/>
    </dgm:pt>
    <dgm:pt modelId="{CB65BB77-FDBC-41CD-8145-7FDF7D5F433B}" type="pres">
      <dgm:prSet presAssocID="{BDB3989E-AD0F-4CBB-8F13-8C4212B2E526}" presName="rootText" presStyleLbl="node1" presStyleIdx="0" presStyleCnt="2" custScaleX="176344" custScaleY="63129"/>
      <dgm:spPr/>
      <dgm:t>
        <a:bodyPr/>
        <a:lstStyle/>
        <a:p>
          <a:endParaRPr lang="en-US"/>
        </a:p>
      </dgm:t>
    </dgm:pt>
    <dgm:pt modelId="{FFA8FF67-8859-4703-BF0B-01D63FDA89EB}" type="pres">
      <dgm:prSet presAssocID="{BDB3989E-AD0F-4CBB-8F13-8C4212B2E526}" presName="rootConnector" presStyleLbl="node1" presStyleIdx="0" presStyleCnt="2"/>
      <dgm:spPr/>
      <dgm:t>
        <a:bodyPr/>
        <a:lstStyle/>
        <a:p>
          <a:endParaRPr lang="en-US"/>
        </a:p>
      </dgm:t>
    </dgm:pt>
    <dgm:pt modelId="{EAA4D1D7-28B9-4869-81E6-16205021172F}" type="pres">
      <dgm:prSet presAssocID="{BDB3989E-AD0F-4CBB-8F13-8C4212B2E526}" presName="childShape" presStyleCnt="0"/>
      <dgm:spPr/>
    </dgm:pt>
    <dgm:pt modelId="{4458275A-B987-42A2-A24A-D38A0B60EDFC}" type="pres">
      <dgm:prSet presAssocID="{64A533DB-8B83-4185-B6BF-B509AA2AB92A}" presName="Name13" presStyleLbl="parChTrans1D2" presStyleIdx="0" presStyleCnt="2"/>
      <dgm:spPr/>
      <dgm:t>
        <a:bodyPr/>
        <a:lstStyle/>
        <a:p>
          <a:endParaRPr lang="en-US"/>
        </a:p>
      </dgm:t>
    </dgm:pt>
    <dgm:pt modelId="{71BD9440-E7DD-45FA-98E7-6937748643B8}" type="pres">
      <dgm:prSet presAssocID="{C7F078B0-1AE4-4D97-8952-BED2E673F9E8}" presName="childText" presStyleLbl="bgAcc1" presStyleIdx="0" presStyleCnt="2" custScaleX="217093" custScaleY="610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A966F-AB68-460A-982E-2670A2E0F179}" type="pres">
      <dgm:prSet presAssocID="{A3209D85-7011-4F84-AC0C-A9BFFEEA7787}" presName="root" presStyleCnt="0"/>
      <dgm:spPr/>
    </dgm:pt>
    <dgm:pt modelId="{DB1F8467-14C5-4114-8088-5ADF91B19AB4}" type="pres">
      <dgm:prSet presAssocID="{A3209D85-7011-4F84-AC0C-A9BFFEEA7787}" presName="rootComposite" presStyleCnt="0"/>
      <dgm:spPr/>
    </dgm:pt>
    <dgm:pt modelId="{BB1AC555-D4C9-4C89-ACFD-E00C77DB321B}" type="pres">
      <dgm:prSet presAssocID="{A3209D85-7011-4F84-AC0C-A9BFFEEA7787}" presName="rootText" presStyleLbl="node1" presStyleIdx="1" presStyleCnt="2" custScaleX="176344" custScaleY="63129"/>
      <dgm:spPr/>
      <dgm:t>
        <a:bodyPr/>
        <a:lstStyle/>
        <a:p>
          <a:endParaRPr lang="en-US"/>
        </a:p>
      </dgm:t>
    </dgm:pt>
    <dgm:pt modelId="{16FC034F-1A2A-41B3-A320-60FBCBB03640}" type="pres">
      <dgm:prSet presAssocID="{A3209D85-7011-4F84-AC0C-A9BFFEEA7787}" presName="rootConnector" presStyleLbl="node1" presStyleIdx="1" presStyleCnt="2"/>
      <dgm:spPr/>
      <dgm:t>
        <a:bodyPr/>
        <a:lstStyle/>
        <a:p>
          <a:endParaRPr lang="en-US"/>
        </a:p>
      </dgm:t>
    </dgm:pt>
    <dgm:pt modelId="{E1DB493F-E6EF-47B5-8766-C5D700FF03F2}" type="pres">
      <dgm:prSet presAssocID="{A3209D85-7011-4F84-AC0C-A9BFFEEA7787}" presName="childShape" presStyleCnt="0"/>
      <dgm:spPr/>
    </dgm:pt>
    <dgm:pt modelId="{998A4F2A-9AC8-4213-B2A5-5AEEC296DC87}" type="pres">
      <dgm:prSet presAssocID="{495EFB21-0DA5-4094-8759-45DE688C5C83}" presName="Name13" presStyleLbl="parChTrans1D2" presStyleIdx="1" presStyleCnt="2"/>
      <dgm:spPr/>
      <dgm:t>
        <a:bodyPr/>
        <a:lstStyle/>
        <a:p>
          <a:endParaRPr lang="en-US"/>
        </a:p>
      </dgm:t>
    </dgm:pt>
    <dgm:pt modelId="{14CB9675-2B4D-4ED9-A637-44F52D4F519E}" type="pres">
      <dgm:prSet presAssocID="{B6D683E9-CA9C-4557-9ADB-6DAF3B1C1E24}" presName="childText" presStyleLbl="bgAcc1" presStyleIdx="1" presStyleCnt="2" custScaleX="217093" custScaleY="610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E7AB03-3FE3-4DBD-B50A-2699CF2F4DF9}" srcId="{1B5F894E-7C03-43C1-8AA0-2385FFF7A3DE}" destId="{BDB3989E-AD0F-4CBB-8F13-8C4212B2E526}" srcOrd="0" destOrd="0" parTransId="{659AB4B6-D0FF-4CEE-818B-8395E23BE9D7}" sibTransId="{F16A740E-0F2A-4F0F-B139-F2A752B28F90}"/>
    <dgm:cxn modelId="{66C6009C-DD67-443A-BE10-13D7E9DE2105}" srcId="{A3209D85-7011-4F84-AC0C-A9BFFEEA7787}" destId="{B6D683E9-CA9C-4557-9ADB-6DAF3B1C1E24}" srcOrd="0" destOrd="0" parTransId="{495EFB21-0DA5-4094-8759-45DE688C5C83}" sibTransId="{5D248791-C2D3-45B7-B557-A9C9053A6B5E}"/>
    <dgm:cxn modelId="{114D8E20-842F-4B18-9248-40F8207EF40B}" type="presOf" srcId="{64A533DB-8B83-4185-B6BF-B509AA2AB92A}" destId="{4458275A-B987-42A2-A24A-D38A0B60EDFC}" srcOrd="0" destOrd="0" presId="urn:microsoft.com/office/officeart/2005/8/layout/hierarchy3"/>
    <dgm:cxn modelId="{57DC33BB-2E57-4847-8B6E-E2AFDD2D0B01}" type="presOf" srcId="{A3209D85-7011-4F84-AC0C-A9BFFEEA7787}" destId="{BB1AC555-D4C9-4C89-ACFD-E00C77DB321B}" srcOrd="0" destOrd="0" presId="urn:microsoft.com/office/officeart/2005/8/layout/hierarchy3"/>
    <dgm:cxn modelId="{CC1301F1-CF9F-4972-9E67-E6550B9139BE}" type="presOf" srcId="{BDB3989E-AD0F-4CBB-8F13-8C4212B2E526}" destId="{FFA8FF67-8859-4703-BF0B-01D63FDA89EB}" srcOrd="1" destOrd="0" presId="urn:microsoft.com/office/officeart/2005/8/layout/hierarchy3"/>
    <dgm:cxn modelId="{F3DB52D8-4490-410E-B55B-537ABD545A73}" type="presOf" srcId="{495EFB21-0DA5-4094-8759-45DE688C5C83}" destId="{998A4F2A-9AC8-4213-B2A5-5AEEC296DC87}" srcOrd="0" destOrd="0" presId="urn:microsoft.com/office/officeart/2005/8/layout/hierarchy3"/>
    <dgm:cxn modelId="{97B5FBE8-8840-40C3-8DFD-C9BDEDB618E0}" type="presOf" srcId="{1B5F894E-7C03-43C1-8AA0-2385FFF7A3DE}" destId="{4FC5E48B-AB27-4EB9-82A9-73DA27CA9A84}" srcOrd="0" destOrd="0" presId="urn:microsoft.com/office/officeart/2005/8/layout/hierarchy3"/>
    <dgm:cxn modelId="{5279171A-F5D4-4CCC-A31D-4C83608EB9BB}" type="presOf" srcId="{C7F078B0-1AE4-4D97-8952-BED2E673F9E8}" destId="{71BD9440-E7DD-45FA-98E7-6937748643B8}" srcOrd="0" destOrd="0" presId="urn:microsoft.com/office/officeart/2005/8/layout/hierarchy3"/>
    <dgm:cxn modelId="{30712A53-57D5-4EAD-92A5-8F438816214F}" srcId="{1B5F894E-7C03-43C1-8AA0-2385FFF7A3DE}" destId="{A3209D85-7011-4F84-AC0C-A9BFFEEA7787}" srcOrd="1" destOrd="0" parTransId="{6711B6B4-C466-495A-A7C2-BAF7A373BCC4}" sibTransId="{41FA6AF3-5B8C-470F-9518-003FD244731C}"/>
    <dgm:cxn modelId="{294DF4EE-87C3-4AF6-811D-80A63D449F95}" type="presOf" srcId="{BDB3989E-AD0F-4CBB-8F13-8C4212B2E526}" destId="{CB65BB77-FDBC-41CD-8145-7FDF7D5F433B}" srcOrd="0" destOrd="0" presId="urn:microsoft.com/office/officeart/2005/8/layout/hierarchy3"/>
    <dgm:cxn modelId="{5C02D544-F0A6-4B7F-8D71-C5CFF7F9F764}" srcId="{BDB3989E-AD0F-4CBB-8F13-8C4212B2E526}" destId="{C7F078B0-1AE4-4D97-8952-BED2E673F9E8}" srcOrd="0" destOrd="0" parTransId="{64A533DB-8B83-4185-B6BF-B509AA2AB92A}" sibTransId="{7E506B63-2BCC-4537-8B76-6F0AAF8ECE17}"/>
    <dgm:cxn modelId="{FE210100-A04A-44B6-990D-02A690FBFB98}" type="presOf" srcId="{B6D683E9-CA9C-4557-9ADB-6DAF3B1C1E24}" destId="{14CB9675-2B4D-4ED9-A637-44F52D4F519E}" srcOrd="0" destOrd="0" presId="urn:microsoft.com/office/officeart/2005/8/layout/hierarchy3"/>
    <dgm:cxn modelId="{12C41CBA-4A6E-4FB8-BA17-9716BBAAC9BC}" type="presOf" srcId="{A3209D85-7011-4F84-AC0C-A9BFFEEA7787}" destId="{16FC034F-1A2A-41B3-A320-60FBCBB03640}" srcOrd="1" destOrd="0" presId="urn:microsoft.com/office/officeart/2005/8/layout/hierarchy3"/>
    <dgm:cxn modelId="{A97F1587-0609-4E2F-90DF-6E5E148344B3}" type="presParOf" srcId="{4FC5E48B-AB27-4EB9-82A9-73DA27CA9A84}" destId="{82698392-E1E2-4752-A68F-D1B4D0CADEED}" srcOrd="0" destOrd="0" presId="urn:microsoft.com/office/officeart/2005/8/layout/hierarchy3"/>
    <dgm:cxn modelId="{10B20559-3B0A-4D0E-B946-46412725C213}" type="presParOf" srcId="{82698392-E1E2-4752-A68F-D1B4D0CADEED}" destId="{9E50EF1A-20D7-4B08-9A56-82E253ECA81C}" srcOrd="0" destOrd="0" presId="urn:microsoft.com/office/officeart/2005/8/layout/hierarchy3"/>
    <dgm:cxn modelId="{EF029C95-7B94-4769-8C3B-D89B36FE7F77}" type="presParOf" srcId="{9E50EF1A-20D7-4B08-9A56-82E253ECA81C}" destId="{CB65BB77-FDBC-41CD-8145-7FDF7D5F433B}" srcOrd="0" destOrd="0" presId="urn:microsoft.com/office/officeart/2005/8/layout/hierarchy3"/>
    <dgm:cxn modelId="{8B0D86E2-0C82-4DDE-9499-EDB1E17323EE}" type="presParOf" srcId="{9E50EF1A-20D7-4B08-9A56-82E253ECA81C}" destId="{FFA8FF67-8859-4703-BF0B-01D63FDA89EB}" srcOrd="1" destOrd="0" presId="urn:microsoft.com/office/officeart/2005/8/layout/hierarchy3"/>
    <dgm:cxn modelId="{6416E84C-D86B-45C3-B28F-8AB16BB332D5}" type="presParOf" srcId="{82698392-E1E2-4752-A68F-D1B4D0CADEED}" destId="{EAA4D1D7-28B9-4869-81E6-16205021172F}" srcOrd="1" destOrd="0" presId="urn:microsoft.com/office/officeart/2005/8/layout/hierarchy3"/>
    <dgm:cxn modelId="{6DC26C41-3AAD-4C0C-B195-962FC45238BD}" type="presParOf" srcId="{EAA4D1D7-28B9-4869-81E6-16205021172F}" destId="{4458275A-B987-42A2-A24A-D38A0B60EDFC}" srcOrd="0" destOrd="0" presId="urn:microsoft.com/office/officeart/2005/8/layout/hierarchy3"/>
    <dgm:cxn modelId="{D8F7778B-4CCA-4191-89E0-C7B7467C96F4}" type="presParOf" srcId="{EAA4D1D7-28B9-4869-81E6-16205021172F}" destId="{71BD9440-E7DD-45FA-98E7-6937748643B8}" srcOrd="1" destOrd="0" presId="urn:microsoft.com/office/officeart/2005/8/layout/hierarchy3"/>
    <dgm:cxn modelId="{2D796C11-EF9B-451E-B8E4-E044E6C17719}" type="presParOf" srcId="{4FC5E48B-AB27-4EB9-82A9-73DA27CA9A84}" destId="{43AA966F-AB68-460A-982E-2670A2E0F179}" srcOrd="1" destOrd="0" presId="urn:microsoft.com/office/officeart/2005/8/layout/hierarchy3"/>
    <dgm:cxn modelId="{C5C53DD3-4DBF-4C60-9F3B-486518B4197E}" type="presParOf" srcId="{43AA966F-AB68-460A-982E-2670A2E0F179}" destId="{DB1F8467-14C5-4114-8088-5ADF91B19AB4}" srcOrd="0" destOrd="0" presId="urn:microsoft.com/office/officeart/2005/8/layout/hierarchy3"/>
    <dgm:cxn modelId="{50A6A677-C0D4-4344-8F23-B90696FFFF5D}" type="presParOf" srcId="{DB1F8467-14C5-4114-8088-5ADF91B19AB4}" destId="{BB1AC555-D4C9-4C89-ACFD-E00C77DB321B}" srcOrd="0" destOrd="0" presId="urn:microsoft.com/office/officeart/2005/8/layout/hierarchy3"/>
    <dgm:cxn modelId="{738931B1-DA23-4606-ABEE-606CD99038D0}" type="presParOf" srcId="{DB1F8467-14C5-4114-8088-5ADF91B19AB4}" destId="{16FC034F-1A2A-41B3-A320-60FBCBB03640}" srcOrd="1" destOrd="0" presId="urn:microsoft.com/office/officeart/2005/8/layout/hierarchy3"/>
    <dgm:cxn modelId="{C3571184-9C23-4EDA-A269-8792857F56A6}" type="presParOf" srcId="{43AA966F-AB68-460A-982E-2670A2E0F179}" destId="{E1DB493F-E6EF-47B5-8766-C5D700FF03F2}" srcOrd="1" destOrd="0" presId="urn:microsoft.com/office/officeart/2005/8/layout/hierarchy3"/>
    <dgm:cxn modelId="{F7288A3E-2CD5-4D1A-99F8-1A706FBE8303}" type="presParOf" srcId="{E1DB493F-E6EF-47B5-8766-C5D700FF03F2}" destId="{998A4F2A-9AC8-4213-B2A5-5AEEC296DC87}" srcOrd="0" destOrd="0" presId="urn:microsoft.com/office/officeart/2005/8/layout/hierarchy3"/>
    <dgm:cxn modelId="{6C871C4F-B0F6-4762-8AE7-FDC623B1D138}" type="presParOf" srcId="{E1DB493F-E6EF-47B5-8766-C5D700FF03F2}" destId="{14CB9675-2B4D-4ED9-A637-44F52D4F519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E923B7C-3F66-4A06-855E-B3CFEECCE373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37BCF82-7851-4371-8466-98FE038B7B4B}">
      <dgm:prSet/>
      <dgm:spPr/>
      <dgm:t>
        <a:bodyPr/>
        <a:lstStyle/>
        <a:p>
          <a:pPr rtl="0"/>
          <a:r>
            <a:rPr lang="en-US" dirty="0" smtClean="0"/>
            <a:t>Option 1 has </a:t>
          </a:r>
          <a:r>
            <a:rPr lang="en-US" b="1" dirty="0" smtClean="0"/>
            <a:t>high</a:t>
          </a:r>
          <a:r>
            <a:rPr lang="en-US" dirty="0" smtClean="0"/>
            <a:t> compliance</a:t>
          </a:r>
          <a:endParaRPr lang="en-US" dirty="0"/>
        </a:p>
      </dgm:t>
    </dgm:pt>
    <dgm:pt modelId="{D3B640EB-DD48-447E-969D-7ED2658C5730}" type="parTrans" cxnId="{5BC9CD29-5343-4977-A367-62B9C36DC44D}">
      <dgm:prSet/>
      <dgm:spPr/>
      <dgm:t>
        <a:bodyPr/>
        <a:lstStyle/>
        <a:p>
          <a:endParaRPr lang="en-US"/>
        </a:p>
      </dgm:t>
    </dgm:pt>
    <dgm:pt modelId="{7BAAE096-35A0-4980-A8B9-80FE7B65B8BA}" type="sibTrans" cxnId="{5BC9CD29-5343-4977-A367-62B9C36DC44D}">
      <dgm:prSet/>
      <dgm:spPr/>
      <dgm:t>
        <a:bodyPr/>
        <a:lstStyle/>
        <a:p>
          <a:endParaRPr lang="en-US"/>
        </a:p>
      </dgm:t>
    </dgm:pt>
    <dgm:pt modelId="{63485F4A-FB25-4585-BD29-5D6D2B2290B5}">
      <dgm:prSet/>
      <dgm:spPr/>
      <dgm:t>
        <a:bodyPr/>
        <a:lstStyle/>
        <a:p>
          <a:pPr rtl="0"/>
          <a:r>
            <a:rPr lang="en-US" smtClean="0"/>
            <a:t>Option 2 </a:t>
          </a:r>
          <a:r>
            <a:rPr lang="en-US" b="1" smtClean="0"/>
            <a:t>lower</a:t>
          </a:r>
          <a:r>
            <a:rPr lang="en-US" smtClean="0"/>
            <a:t> compliance</a:t>
          </a:r>
          <a:endParaRPr lang="en-US"/>
        </a:p>
      </dgm:t>
    </dgm:pt>
    <dgm:pt modelId="{A6470F25-8144-422F-913F-69076FF1E1EF}" type="parTrans" cxnId="{C191C491-D2B1-4346-A22D-2C00433655F5}">
      <dgm:prSet/>
      <dgm:spPr/>
      <dgm:t>
        <a:bodyPr/>
        <a:lstStyle/>
        <a:p>
          <a:endParaRPr lang="en-US"/>
        </a:p>
      </dgm:t>
    </dgm:pt>
    <dgm:pt modelId="{FECC2B91-0D1B-421B-9FA8-4235446E5CA1}" type="sibTrans" cxnId="{C191C491-D2B1-4346-A22D-2C00433655F5}">
      <dgm:prSet/>
      <dgm:spPr/>
      <dgm:t>
        <a:bodyPr/>
        <a:lstStyle/>
        <a:p>
          <a:endParaRPr lang="en-US"/>
        </a:p>
      </dgm:t>
    </dgm:pt>
    <dgm:pt modelId="{321DD12C-4BDE-40FE-A0A5-E1AFFF90E9B4}">
      <dgm:prSet custT="1"/>
      <dgm:spPr/>
      <dgm:t>
        <a:bodyPr/>
        <a:lstStyle/>
        <a:p>
          <a:pPr rtl="0"/>
          <a:r>
            <a:rPr lang="en-US" sz="2000" dirty="0" smtClean="0"/>
            <a:t>Commercial – More than half not compliant</a:t>
          </a:r>
          <a:endParaRPr lang="en-US" sz="2000" dirty="0"/>
        </a:p>
      </dgm:t>
    </dgm:pt>
    <dgm:pt modelId="{B132789E-E18C-4CF1-91CF-A96795C3F06B}" type="parTrans" cxnId="{43106E5A-09CC-4ED5-8D47-0B1566D4BAB3}">
      <dgm:prSet/>
      <dgm:spPr/>
      <dgm:t>
        <a:bodyPr/>
        <a:lstStyle/>
        <a:p>
          <a:endParaRPr lang="en-US"/>
        </a:p>
      </dgm:t>
    </dgm:pt>
    <dgm:pt modelId="{5F3A0FAF-AA83-4723-8176-56EB7BD34D6C}" type="sibTrans" cxnId="{43106E5A-09CC-4ED5-8D47-0B1566D4BAB3}">
      <dgm:prSet/>
      <dgm:spPr/>
      <dgm:t>
        <a:bodyPr/>
        <a:lstStyle/>
        <a:p>
          <a:endParaRPr lang="en-US"/>
        </a:p>
      </dgm:t>
    </dgm:pt>
    <dgm:pt modelId="{6CE6A58A-9EA2-49D5-9A9B-EC6239306AB7}">
      <dgm:prSet/>
      <dgm:spPr/>
      <dgm:t>
        <a:bodyPr/>
        <a:lstStyle/>
        <a:p>
          <a:pPr rtl="0"/>
          <a:r>
            <a:rPr lang="en-US" smtClean="0"/>
            <a:t>Compliance may not predict RR</a:t>
          </a:r>
          <a:endParaRPr lang="en-US"/>
        </a:p>
      </dgm:t>
    </dgm:pt>
    <dgm:pt modelId="{E981A43F-2255-47E2-AC95-15F24B3FBB35}" type="parTrans" cxnId="{44566FCB-1677-428F-9F92-00A955F37D19}">
      <dgm:prSet/>
      <dgm:spPr/>
      <dgm:t>
        <a:bodyPr/>
        <a:lstStyle/>
        <a:p>
          <a:endParaRPr lang="en-US"/>
        </a:p>
      </dgm:t>
    </dgm:pt>
    <dgm:pt modelId="{940743AE-EC43-4F9E-8B82-741D66AB88EE}" type="sibTrans" cxnId="{44566FCB-1677-428F-9F92-00A955F37D19}">
      <dgm:prSet/>
      <dgm:spPr/>
      <dgm:t>
        <a:bodyPr/>
        <a:lstStyle/>
        <a:p>
          <a:endParaRPr lang="en-US"/>
        </a:p>
      </dgm:t>
    </dgm:pt>
    <dgm:pt modelId="{8B94E2BA-EB16-4507-A231-B4AA5E11C373}" type="pres">
      <dgm:prSet presAssocID="{DE923B7C-3F66-4A06-855E-B3CFEECCE3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8BE0EE-1EDC-46E8-81FF-88FE3156841A}" type="pres">
      <dgm:prSet presAssocID="{C37BCF82-7851-4371-8466-98FE038B7B4B}" presName="composite" presStyleCnt="0"/>
      <dgm:spPr/>
      <dgm:t>
        <a:bodyPr/>
        <a:lstStyle/>
        <a:p>
          <a:endParaRPr lang="en-US"/>
        </a:p>
      </dgm:t>
    </dgm:pt>
    <dgm:pt modelId="{AD63302F-9759-4C41-8F03-47124BF7E889}" type="pres">
      <dgm:prSet presAssocID="{C37BCF82-7851-4371-8466-98FE038B7B4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F59ED0-7EB6-455C-BEAB-F64BE716B797}" type="pres">
      <dgm:prSet presAssocID="{C37BCF82-7851-4371-8466-98FE038B7B4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CB3F1-B184-4DD1-83F3-FB3A853C8939}" type="pres">
      <dgm:prSet presAssocID="{7BAAE096-35A0-4980-A8B9-80FE7B65B8BA}" presName="space" presStyleCnt="0"/>
      <dgm:spPr/>
      <dgm:t>
        <a:bodyPr/>
        <a:lstStyle/>
        <a:p>
          <a:endParaRPr lang="en-US"/>
        </a:p>
      </dgm:t>
    </dgm:pt>
    <dgm:pt modelId="{A2523250-9001-4DC6-80BE-8C2693F7C90B}" type="pres">
      <dgm:prSet presAssocID="{63485F4A-FB25-4585-BD29-5D6D2B2290B5}" presName="composite" presStyleCnt="0"/>
      <dgm:spPr/>
      <dgm:t>
        <a:bodyPr/>
        <a:lstStyle/>
        <a:p>
          <a:endParaRPr lang="en-US"/>
        </a:p>
      </dgm:t>
    </dgm:pt>
    <dgm:pt modelId="{AEB2F88B-E8EA-402E-A689-74EAC65572C9}" type="pres">
      <dgm:prSet presAssocID="{63485F4A-FB25-4585-BD29-5D6D2B2290B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62DD2C-0055-493A-A693-1C0E9366392A}" type="pres">
      <dgm:prSet presAssocID="{63485F4A-FB25-4585-BD29-5D6D2B2290B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64FF3-0BC6-4326-BBF6-D8D8C0DD275E}" type="pres">
      <dgm:prSet presAssocID="{FECC2B91-0D1B-421B-9FA8-4235446E5CA1}" presName="space" presStyleCnt="0"/>
      <dgm:spPr/>
      <dgm:t>
        <a:bodyPr/>
        <a:lstStyle/>
        <a:p>
          <a:endParaRPr lang="en-US"/>
        </a:p>
      </dgm:t>
    </dgm:pt>
    <dgm:pt modelId="{1F070374-FA01-44E2-963A-16374F33EDB4}" type="pres">
      <dgm:prSet presAssocID="{6CE6A58A-9EA2-49D5-9A9B-EC6239306AB7}" presName="composite" presStyleCnt="0"/>
      <dgm:spPr/>
      <dgm:t>
        <a:bodyPr/>
        <a:lstStyle/>
        <a:p>
          <a:endParaRPr lang="en-US"/>
        </a:p>
      </dgm:t>
    </dgm:pt>
    <dgm:pt modelId="{CFEFF224-9FE8-4278-9D11-84436F3021FD}" type="pres">
      <dgm:prSet presAssocID="{6CE6A58A-9EA2-49D5-9A9B-EC6239306AB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17E7CC-332C-4E40-9BDE-771F02F3E7A8}" type="pres">
      <dgm:prSet presAssocID="{6CE6A58A-9EA2-49D5-9A9B-EC6239306AB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106E5A-09CC-4ED5-8D47-0B1566D4BAB3}" srcId="{63485F4A-FB25-4585-BD29-5D6D2B2290B5}" destId="{321DD12C-4BDE-40FE-A0A5-E1AFFF90E9B4}" srcOrd="0" destOrd="0" parTransId="{B132789E-E18C-4CF1-91CF-A96795C3F06B}" sibTransId="{5F3A0FAF-AA83-4723-8176-56EB7BD34D6C}"/>
    <dgm:cxn modelId="{E4687156-5D84-4ED0-AAA9-52062DF0940A}" type="presOf" srcId="{63485F4A-FB25-4585-BD29-5D6D2B2290B5}" destId="{AEB2F88B-E8EA-402E-A689-74EAC65572C9}" srcOrd="0" destOrd="0" presId="urn:microsoft.com/office/officeart/2005/8/layout/hList1"/>
    <dgm:cxn modelId="{5BC9CD29-5343-4977-A367-62B9C36DC44D}" srcId="{DE923B7C-3F66-4A06-855E-B3CFEECCE373}" destId="{C37BCF82-7851-4371-8466-98FE038B7B4B}" srcOrd="0" destOrd="0" parTransId="{D3B640EB-DD48-447E-969D-7ED2658C5730}" sibTransId="{7BAAE096-35A0-4980-A8B9-80FE7B65B8BA}"/>
    <dgm:cxn modelId="{A637FAD0-E068-4B53-AD4E-73C8126E6651}" type="presOf" srcId="{6CE6A58A-9EA2-49D5-9A9B-EC6239306AB7}" destId="{CFEFF224-9FE8-4278-9D11-84436F3021FD}" srcOrd="0" destOrd="0" presId="urn:microsoft.com/office/officeart/2005/8/layout/hList1"/>
    <dgm:cxn modelId="{CAD6889D-1D24-4D66-8017-4904E801D162}" type="presOf" srcId="{C37BCF82-7851-4371-8466-98FE038B7B4B}" destId="{AD63302F-9759-4C41-8F03-47124BF7E889}" srcOrd="0" destOrd="0" presId="urn:microsoft.com/office/officeart/2005/8/layout/hList1"/>
    <dgm:cxn modelId="{D3AA0B9F-EE5A-4C85-AF3C-BBACB7449F96}" type="presOf" srcId="{321DD12C-4BDE-40FE-A0A5-E1AFFF90E9B4}" destId="{4562DD2C-0055-493A-A693-1C0E9366392A}" srcOrd="0" destOrd="0" presId="urn:microsoft.com/office/officeart/2005/8/layout/hList1"/>
    <dgm:cxn modelId="{C191C491-D2B1-4346-A22D-2C00433655F5}" srcId="{DE923B7C-3F66-4A06-855E-B3CFEECCE373}" destId="{63485F4A-FB25-4585-BD29-5D6D2B2290B5}" srcOrd="1" destOrd="0" parTransId="{A6470F25-8144-422F-913F-69076FF1E1EF}" sibTransId="{FECC2B91-0D1B-421B-9FA8-4235446E5CA1}"/>
    <dgm:cxn modelId="{44566FCB-1677-428F-9F92-00A955F37D19}" srcId="{DE923B7C-3F66-4A06-855E-B3CFEECCE373}" destId="{6CE6A58A-9EA2-49D5-9A9B-EC6239306AB7}" srcOrd="2" destOrd="0" parTransId="{E981A43F-2255-47E2-AC95-15F24B3FBB35}" sibTransId="{940743AE-EC43-4F9E-8B82-741D66AB88EE}"/>
    <dgm:cxn modelId="{DE4BE074-E30E-42C9-8319-13AEA3DDB25E}" type="presOf" srcId="{DE923B7C-3F66-4A06-855E-B3CFEECCE373}" destId="{8B94E2BA-EB16-4507-A231-B4AA5E11C373}" srcOrd="0" destOrd="0" presId="urn:microsoft.com/office/officeart/2005/8/layout/hList1"/>
    <dgm:cxn modelId="{08252976-2AC9-475D-A6A3-0B590ACE174C}" type="presParOf" srcId="{8B94E2BA-EB16-4507-A231-B4AA5E11C373}" destId="{D58BE0EE-1EDC-46E8-81FF-88FE3156841A}" srcOrd="0" destOrd="0" presId="urn:microsoft.com/office/officeart/2005/8/layout/hList1"/>
    <dgm:cxn modelId="{6537B49A-E716-4A11-ABA4-72372420B1D3}" type="presParOf" srcId="{D58BE0EE-1EDC-46E8-81FF-88FE3156841A}" destId="{AD63302F-9759-4C41-8F03-47124BF7E889}" srcOrd="0" destOrd="0" presId="urn:microsoft.com/office/officeart/2005/8/layout/hList1"/>
    <dgm:cxn modelId="{52A91402-015A-488C-BB8A-BDD06CCFA41A}" type="presParOf" srcId="{D58BE0EE-1EDC-46E8-81FF-88FE3156841A}" destId="{A6F59ED0-7EB6-455C-BEAB-F64BE716B797}" srcOrd="1" destOrd="0" presId="urn:microsoft.com/office/officeart/2005/8/layout/hList1"/>
    <dgm:cxn modelId="{7681E69F-2736-4759-9AA4-A4EB4A5E367A}" type="presParOf" srcId="{8B94E2BA-EB16-4507-A231-B4AA5E11C373}" destId="{62ECB3F1-B184-4DD1-83F3-FB3A853C8939}" srcOrd="1" destOrd="0" presId="urn:microsoft.com/office/officeart/2005/8/layout/hList1"/>
    <dgm:cxn modelId="{B73BC921-95AC-4638-A682-97AC0EF4C371}" type="presParOf" srcId="{8B94E2BA-EB16-4507-A231-B4AA5E11C373}" destId="{A2523250-9001-4DC6-80BE-8C2693F7C90B}" srcOrd="2" destOrd="0" presId="urn:microsoft.com/office/officeart/2005/8/layout/hList1"/>
    <dgm:cxn modelId="{6D4F9F99-1338-45F6-88F1-41B803E49BE4}" type="presParOf" srcId="{A2523250-9001-4DC6-80BE-8C2693F7C90B}" destId="{AEB2F88B-E8EA-402E-A689-74EAC65572C9}" srcOrd="0" destOrd="0" presId="urn:microsoft.com/office/officeart/2005/8/layout/hList1"/>
    <dgm:cxn modelId="{B7992EA1-02C7-400A-9D3B-778336DEC901}" type="presParOf" srcId="{A2523250-9001-4DC6-80BE-8C2693F7C90B}" destId="{4562DD2C-0055-493A-A693-1C0E9366392A}" srcOrd="1" destOrd="0" presId="urn:microsoft.com/office/officeart/2005/8/layout/hList1"/>
    <dgm:cxn modelId="{5C52E23A-0935-4949-9D83-1F59A04005AE}" type="presParOf" srcId="{8B94E2BA-EB16-4507-A231-B4AA5E11C373}" destId="{33C64FF3-0BC6-4326-BBF6-D8D8C0DD275E}" srcOrd="3" destOrd="0" presId="urn:microsoft.com/office/officeart/2005/8/layout/hList1"/>
    <dgm:cxn modelId="{5C41C656-EADB-4E54-9C5C-F605FD2B3863}" type="presParOf" srcId="{8B94E2BA-EB16-4507-A231-B4AA5E11C373}" destId="{1F070374-FA01-44E2-963A-16374F33EDB4}" srcOrd="4" destOrd="0" presId="urn:microsoft.com/office/officeart/2005/8/layout/hList1"/>
    <dgm:cxn modelId="{E8437D5E-81D2-4214-9B7C-1F905BB04F45}" type="presParOf" srcId="{1F070374-FA01-44E2-963A-16374F33EDB4}" destId="{CFEFF224-9FE8-4278-9D11-84436F3021FD}" srcOrd="0" destOrd="0" presId="urn:microsoft.com/office/officeart/2005/8/layout/hList1"/>
    <dgm:cxn modelId="{7AA55721-A5AB-4A56-AD77-964A7A1F88D7}" type="presParOf" srcId="{1F070374-FA01-44E2-963A-16374F33EDB4}" destId="{6017E7CC-332C-4E40-9BDE-771F02F3E7A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D1855BF-77C1-457E-9F61-98286F4D928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833586-FC50-4FFF-B1CC-4F4D242074C6}">
      <dgm:prSet custT="1"/>
      <dgm:spPr/>
      <dgm:t>
        <a:bodyPr/>
        <a:lstStyle/>
        <a:p>
          <a:pPr rtl="0"/>
          <a:r>
            <a:rPr lang="en-US" sz="2400" b="1" dirty="0" smtClean="0"/>
            <a:t>IM Documentation Requirements</a:t>
          </a:r>
          <a:endParaRPr lang="en-US" sz="2400" b="1" dirty="0"/>
        </a:p>
      </dgm:t>
    </dgm:pt>
    <dgm:pt modelId="{2D4D3FCE-7121-4231-95E8-4CA46BD649F7}" type="parTrans" cxnId="{91E3348D-BA23-488E-B03F-82070AF5228E}">
      <dgm:prSet/>
      <dgm:spPr/>
      <dgm:t>
        <a:bodyPr/>
        <a:lstStyle/>
        <a:p>
          <a:endParaRPr lang="en-US"/>
        </a:p>
      </dgm:t>
    </dgm:pt>
    <dgm:pt modelId="{9343F7E1-D00C-461C-8D9B-FF0A2745CE30}" type="sibTrans" cxnId="{91E3348D-BA23-488E-B03F-82070AF5228E}">
      <dgm:prSet/>
      <dgm:spPr/>
      <dgm:t>
        <a:bodyPr/>
        <a:lstStyle/>
        <a:p>
          <a:endParaRPr lang="en-US"/>
        </a:p>
      </dgm:t>
    </dgm:pt>
    <dgm:pt modelId="{7CE31A4D-E3CB-47A5-BE75-543F23E9BECA}">
      <dgm:prSet custT="1"/>
      <dgm:spPr/>
      <dgm:t>
        <a:bodyPr/>
        <a:lstStyle/>
        <a:p>
          <a:pPr rtl="0"/>
          <a:r>
            <a:rPr lang="en-US" sz="2000" dirty="0" smtClean="0"/>
            <a:t>Substantial number of invoices missing</a:t>
          </a:r>
          <a:endParaRPr lang="en-US" sz="2000" dirty="0"/>
        </a:p>
      </dgm:t>
    </dgm:pt>
    <dgm:pt modelId="{9367D075-0C46-4BAD-8381-70AA98C1AD62}" type="parTrans" cxnId="{4D360E31-D440-48AE-8643-91A9B61801B2}">
      <dgm:prSet/>
      <dgm:spPr/>
      <dgm:t>
        <a:bodyPr/>
        <a:lstStyle/>
        <a:p>
          <a:endParaRPr lang="en-US"/>
        </a:p>
      </dgm:t>
    </dgm:pt>
    <dgm:pt modelId="{D2FD7138-B2FB-429B-807C-0FA9008C36FE}" type="sibTrans" cxnId="{4D360E31-D440-48AE-8643-91A9B61801B2}">
      <dgm:prSet/>
      <dgm:spPr/>
      <dgm:t>
        <a:bodyPr/>
        <a:lstStyle/>
        <a:p>
          <a:endParaRPr lang="en-US"/>
        </a:p>
      </dgm:t>
    </dgm:pt>
    <dgm:pt modelId="{9520048C-CD34-481C-A91A-98795BCEC34F}">
      <dgm:prSet custT="1"/>
      <dgm:spPr/>
      <dgm:t>
        <a:bodyPr/>
        <a:lstStyle/>
        <a:p>
          <a:pPr rtl="0"/>
          <a:r>
            <a:rPr lang="en-US" sz="2000" dirty="0" smtClean="0"/>
            <a:t>Option 1: Lighting (~50%), Non-lighting (~25%)</a:t>
          </a:r>
          <a:endParaRPr lang="en-US" sz="2000" dirty="0"/>
        </a:p>
      </dgm:t>
    </dgm:pt>
    <dgm:pt modelId="{0AB3013B-B36C-43F2-81B9-17FE53C10F51}" type="parTrans" cxnId="{9603A5A6-5E5A-4218-B560-E204124BB2D0}">
      <dgm:prSet/>
      <dgm:spPr/>
      <dgm:t>
        <a:bodyPr/>
        <a:lstStyle/>
        <a:p>
          <a:endParaRPr lang="en-US"/>
        </a:p>
      </dgm:t>
    </dgm:pt>
    <dgm:pt modelId="{D737C3B1-3D6A-4C0C-9688-C4020F3CAD91}" type="sibTrans" cxnId="{9603A5A6-5E5A-4218-B560-E204124BB2D0}">
      <dgm:prSet/>
      <dgm:spPr/>
      <dgm:t>
        <a:bodyPr/>
        <a:lstStyle/>
        <a:p>
          <a:endParaRPr lang="en-US"/>
        </a:p>
      </dgm:t>
    </dgm:pt>
    <dgm:pt modelId="{1E9A15C9-A4E6-462D-BA70-17BD6F618CE1}">
      <dgm:prSet custT="1"/>
      <dgm:spPr/>
      <dgm:t>
        <a:bodyPr/>
        <a:lstStyle/>
        <a:p>
          <a:pPr rtl="0"/>
          <a:r>
            <a:rPr lang="en-US" sz="2000" dirty="0" smtClean="0"/>
            <a:t>Some Option 1 Com/Ag completion workbooks missing </a:t>
          </a:r>
          <a:endParaRPr lang="en-US" sz="2000" dirty="0"/>
        </a:p>
      </dgm:t>
    </dgm:pt>
    <dgm:pt modelId="{567F47BA-8C80-41AB-9F03-39793072DE9F}" type="parTrans" cxnId="{0C4B62A3-6593-4471-B387-1AA4ECAD58B0}">
      <dgm:prSet/>
      <dgm:spPr/>
      <dgm:t>
        <a:bodyPr/>
        <a:lstStyle/>
        <a:p>
          <a:endParaRPr lang="en-US"/>
        </a:p>
      </dgm:t>
    </dgm:pt>
    <dgm:pt modelId="{19587E92-166F-4597-A926-12C1D4F2594E}" type="sibTrans" cxnId="{0C4B62A3-6593-4471-B387-1AA4ECAD58B0}">
      <dgm:prSet/>
      <dgm:spPr/>
      <dgm:t>
        <a:bodyPr/>
        <a:lstStyle/>
        <a:p>
          <a:endParaRPr lang="en-US"/>
        </a:p>
      </dgm:t>
    </dgm:pt>
    <dgm:pt modelId="{753386C7-17F0-4846-9DBF-A80BEB5847D6}">
      <dgm:prSet custT="1"/>
      <dgm:spPr/>
      <dgm:t>
        <a:bodyPr/>
        <a:lstStyle/>
        <a:p>
          <a:pPr rtl="0"/>
          <a:r>
            <a:rPr lang="en-US" sz="2000" dirty="0" smtClean="0"/>
            <a:t>Some Option 2 M&amp;V plans missing (~17%)</a:t>
          </a:r>
          <a:endParaRPr lang="en-US" sz="2000" dirty="0"/>
        </a:p>
      </dgm:t>
    </dgm:pt>
    <dgm:pt modelId="{D9922DF8-CCFD-457E-977E-72E94D4DD1FB}" type="parTrans" cxnId="{53323F43-85FE-40B7-85F6-93A223DEAB7F}">
      <dgm:prSet/>
      <dgm:spPr/>
      <dgm:t>
        <a:bodyPr/>
        <a:lstStyle/>
        <a:p>
          <a:endParaRPr lang="en-US"/>
        </a:p>
      </dgm:t>
    </dgm:pt>
    <dgm:pt modelId="{4AA54E94-20AE-4FD9-BEE7-EE307404ED05}" type="sibTrans" cxnId="{53323F43-85FE-40B7-85F6-93A223DEAB7F}">
      <dgm:prSet/>
      <dgm:spPr/>
      <dgm:t>
        <a:bodyPr/>
        <a:lstStyle/>
        <a:p>
          <a:endParaRPr lang="en-US"/>
        </a:p>
      </dgm:t>
    </dgm:pt>
    <dgm:pt modelId="{D1F3CB6E-2E7D-44C8-9B22-0B27D78A72F3}">
      <dgm:prSet custT="1"/>
      <dgm:spPr/>
      <dgm:t>
        <a:bodyPr/>
        <a:lstStyle/>
        <a:p>
          <a:pPr rtl="0"/>
          <a:r>
            <a:rPr lang="en-US" sz="2400" b="1" dirty="0" smtClean="0"/>
            <a:t>Other documentation</a:t>
          </a:r>
          <a:endParaRPr lang="en-US" sz="2400" b="1" dirty="0"/>
        </a:p>
      </dgm:t>
    </dgm:pt>
    <dgm:pt modelId="{9B0E285C-78B6-4827-B3BE-AAB676DB5646}" type="parTrans" cxnId="{5499BA1E-3053-446C-AC30-63F7E1A703B5}">
      <dgm:prSet/>
      <dgm:spPr/>
      <dgm:t>
        <a:bodyPr/>
        <a:lstStyle/>
        <a:p>
          <a:endParaRPr lang="en-US"/>
        </a:p>
      </dgm:t>
    </dgm:pt>
    <dgm:pt modelId="{D38800C0-649E-48FF-BDF6-DA9EB2DD8BBF}" type="sibTrans" cxnId="{5499BA1E-3053-446C-AC30-63F7E1A703B5}">
      <dgm:prSet/>
      <dgm:spPr/>
      <dgm:t>
        <a:bodyPr/>
        <a:lstStyle/>
        <a:p>
          <a:endParaRPr lang="en-US"/>
        </a:p>
      </dgm:t>
    </dgm:pt>
    <dgm:pt modelId="{7918929F-2ECA-4C06-ABE5-BC2F2CD317E0}">
      <dgm:prSet custT="1"/>
      <dgm:spPr/>
      <dgm:t>
        <a:bodyPr/>
        <a:lstStyle/>
        <a:p>
          <a:pPr rtl="0"/>
          <a:r>
            <a:rPr lang="en-US" sz="2000" dirty="0" smtClean="0"/>
            <a:t>Some “Working” models missing, especially for Option 2 (~25%)</a:t>
          </a:r>
          <a:endParaRPr lang="en-US" sz="2000" dirty="0"/>
        </a:p>
      </dgm:t>
    </dgm:pt>
    <dgm:pt modelId="{BCA7E5B7-24DF-4DF0-9379-ECA8F4DA0C38}" type="parTrans" cxnId="{907AAF9B-23B1-4089-8E1F-2F7495729ABD}">
      <dgm:prSet/>
      <dgm:spPr/>
      <dgm:t>
        <a:bodyPr/>
        <a:lstStyle/>
        <a:p>
          <a:endParaRPr lang="en-US"/>
        </a:p>
      </dgm:t>
    </dgm:pt>
    <dgm:pt modelId="{0738C624-D682-4957-A2FF-B3021648AEC7}" type="sibTrans" cxnId="{907AAF9B-23B1-4089-8E1F-2F7495729ABD}">
      <dgm:prSet/>
      <dgm:spPr/>
      <dgm:t>
        <a:bodyPr/>
        <a:lstStyle/>
        <a:p>
          <a:endParaRPr lang="en-US"/>
        </a:p>
      </dgm:t>
    </dgm:pt>
    <dgm:pt modelId="{C43BDDD0-450B-4053-9F06-AF3324E91401}">
      <dgm:prSet custT="1"/>
      <dgm:spPr/>
      <dgm:t>
        <a:bodyPr/>
        <a:lstStyle/>
        <a:p>
          <a:pPr rtl="0"/>
          <a:r>
            <a:rPr lang="en-US" sz="2400" b="1" dirty="0" smtClean="0"/>
            <a:t>TAP Assignment</a:t>
          </a:r>
          <a:endParaRPr lang="en-US" sz="2400" b="1" dirty="0"/>
        </a:p>
      </dgm:t>
    </dgm:pt>
    <dgm:pt modelId="{C707B027-F761-4597-AD7F-1CBF2132166B}" type="parTrans" cxnId="{57FDF745-D7C6-4505-A6D7-EE53A65BCF10}">
      <dgm:prSet/>
      <dgm:spPr/>
      <dgm:t>
        <a:bodyPr/>
        <a:lstStyle/>
        <a:p>
          <a:endParaRPr lang="en-US"/>
        </a:p>
      </dgm:t>
    </dgm:pt>
    <dgm:pt modelId="{E0CB0BBB-187A-45CA-B1BF-AE27DB4B8222}" type="sibTrans" cxnId="{57FDF745-D7C6-4505-A6D7-EE53A65BCF10}">
      <dgm:prSet/>
      <dgm:spPr/>
      <dgm:t>
        <a:bodyPr/>
        <a:lstStyle/>
        <a:p>
          <a:endParaRPr lang="en-US"/>
        </a:p>
      </dgm:t>
    </dgm:pt>
    <dgm:pt modelId="{DBFC5874-778D-49CD-83AF-FC7D1C22D318}">
      <dgm:prSet custT="1"/>
      <dgm:spPr/>
      <dgm:t>
        <a:bodyPr/>
        <a:lstStyle/>
        <a:p>
          <a:pPr rtl="0"/>
          <a:r>
            <a:rPr lang="en-US" sz="2000" dirty="0" smtClean="0"/>
            <a:t>Option 1 Lighting calculator does not use TAP codes</a:t>
          </a:r>
          <a:endParaRPr lang="en-US" sz="2000" dirty="0"/>
        </a:p>
      </dgm:t>
    </dgm:pt>
    <dgm:pt modelId="{3993DA70-41B3-4046-AA69-527C9050F6CA}" type="parTrans" cxnId="{334A328B-2814-4D8B-9A17-802CDD685AD4}">
      <dgm:prSet/>
      <dgm:spPr/>
      <dgm:t>
        <a:bodyPr/>
        <a:lstStyle/>
        <a:p>
          <a:endParaRPr lang="en-US"/>
        </a:p>
      </dgm:t>
    </dgm:pt>
    <dgm:pt modelId="{EC7A857F-9944-4441-87B5-BE8DEB7F9980}" type="sibTrans" cxnId="{334A328B-2814-4D8B-9A17-802CDD685AD4}">
      <dgm:prSet/>
      <dgm:spPr/>
      <dgm:t>
        <a:bodyPr/>
        <a:lstStyle/>
        <a:p>
          <a:endParaRPr lang="en-US"/>
        </a:p>
      </dgm:t>
    </dgm:pt>
    <dgm:pt modelId="{D5F6D9FE-FBC0-441A-8DAB-47A174059240}">
      <dgm:prSet custT="1"/>
      <dgm:spPr/>
      <dgm:t>
        <a:bodyPr/>
        <a:lstStyle/>
        <a:p>
          <a:pPr rtl="0"/>
          <a:r>
            <a:rPr lang="en-US" sz="2000" dirty="0" smtClean="0"/>
            <a:t>Option 2 has high rate of misclassification for Lighting and Non-Lighting (~48%)</a:t>
          </a:r>
          <a:endParaRPr lang="en-US" sz="2000" dirty="0"/>
        </a:p>
      </dgm:t>
    </dgm:pt>
    <dgm:pt modelId="{A093C079-AB88-4CD3-A4D4-EF2BAA4D472F}" type="parTrans" cxnId="{5D2B9B46-1442-41D0-9725-978CE904D4E3}">
      <dgm:prSet/>
      <dgm:spPr/>
      <dgm:t>
        <a:bodyPr/>
        <a:lstStyle/>
        <a:p>
          <a:endParaRPr lang="en-US"/>
        </a:p>
      </dgm:t>
    </dgm:pt>
    <dgm:pt modelId="{B0B7444C-B911-4315-99DD-424A8F4AEBB8}" type="sibTrans" cxnId="{5D2B9B46-1442-41D0-9725-978CE904D4E3}">
      <dgm:prSet/>
      <dgm:spPr/>
      <dgm:t>
        <a:bodyPr/>
        <a:lstStyle/>
        <a:p>
          <a:endParaRPr lang="en-US"/>
        </a:p>
      </dgm:t>
    </dgm:pt>
    <dgm:pt modelId="{FBE051DD-D6EC-4D0E-8783-AA4C8CA45FCC}" type="pres">
      <dgm:prSet presAssocID="{7D1855BF-77C1-457E-9F61-98286F4D92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1E5F8A-EC02-4B7A-AB37-43AB1E5E2B54}" type="pres">
      <dgm:prSet presAssocID="{BF833586-FC50-4FFF-B1CC-4F4D242074C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8BA18-C2AA-46B6-BCBB-380D006F15EC}" type="pres">
      <dgm:prSet presAssocID="{BF833586-FC50-4FFF-B1CC-4F4D242074C6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AFCFB-98F9-4A81-8617-0CEFBEFBD91F}" type="pres">
      <dgm:prSet presAssocID="{D1F3CB6E-2E7D-44C8-9B22-0B27D78A72F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3D274-5547-4751-87A2-FAC731DF8D4A}" type="pres">
      <dgm:prSet presAssocID="{D1F3CB6E-2E7D-44C8-9B22-0B27D78A72F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FC4D3-F92B-4EA1-9415-76A5504D299C}" type="pres">
      <dgm:prSet presAssocID="{C43BDDD0-450B-4053-9F06-AF3324E9140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E83FEC-D3B7-47F5-9D53-5B47BAC01BED}" type="pres">
      <dgm:prSet presAssocID="{C43BDDD0-450B-4053-9F06-AF3324E91401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4B62A3-6593-4471-B387-1AA4ECAD58B0}" srcId="{BF833586-FC50-4FFF-B1CC-4F4D242074C6}" destId="{1E9A15C9-A4E6-462D-BA70-17BD6F618CE1}" srcOrd="1" destOrd="0" parTransId="{567F47BA-8C80-41AB-9F03-39793072DE9F}" sibTransId="{19587E92-166F-4597-A926-12C1D4F2594E}"/>
    <dgm:cxn modelId="{92DFF50B-F66C-4BA6-B71D-A3C17D8099AF}" type="presOf" srcId="{7918929F-2ECA-4C06-ABE5-BC2F2CD317E0}" destId="{4E93D274-5547-4751-87A2-FAC731DF8D4A}" srcOrd="0" destOrd="0" presId="urn:microsoft.com/office/officeart/2005/8/layout/vList2"/>
    <dgm:cxn modelId="{9425B92A-1C6A-4195-938D-E0E388CE9CEC}" type="presOf" srcId="{7CE31A4D-E3CB-47A5-BE75-543F23E9BECA}" destId="{90D8BA18-C2AA-46B6-BCBB-380D006F15EC}" srcOrd="0" destOrd="0" presId="urn:microsoft.com/office/officeart/2005/8/layout/vList2"/>
    <dgm:cxn modelId="{CDDFE2F4-3E6E-4B40-B2E0-5D49FE603F7C}" type="presOf" srcId="{9520048C-CD34-481C-A91A-98795BCEC34F}" destId="{90D8BA18-C2AA-46B6-BCBB-380D006F15EC}" srcOrd="0" destOrd="1" presId="urn:microsoft.com/office/officeart/2005/8/layout/vList2"/>
    <dgm:cxn modelId="{91E3348D-BA23-488E-B03F-82070AF5228E}" srcId="{7D1855BF-77C1-457E-9F61-98286F4D9285}" destId="{BF833586-FC50-4FFF-B1CC-4F4D242074C6}" srcOrd="0" destOrd="0" parTransId="{2D4D3FCE-7121-4231-95E8-4CA46BD649F7}" sibTransId="{9343F7E1-D00C-461C-8D9B-FF0A2745CE30}"/>
    <dgm:cxn modelId="{53323F43-85FE-40B7-85F6-93A223DEAB7F}" srcId="{BF833586-FC50-4FFF-B1CC-4F4D242074C6}" destId="{753386C7-17F0-4846-9DBF-A80BEB5847D6}" srcOrd="2" destOrd="0" parTransId="{D9922DF8-CCFD-457E-977E-72E94D4DD1FB}" sibTransId="{4AA54E94-20AE-4FD9-BEE7-EE307404ED05}"/>
    <dgm:cxn modelId="{57FDF745-D7C6-4505-A6D7-EE53A65BCF10}" srcId="{7D1855BF-77C1-457E-9F61-98286F4D9285}" destId="{C43BDDD0-450B-4053-9F06-AF3324E91401}" srcOrd="2" destOrd="0" parTransId="{C707B027-F761-4597-AD7F-1CBF2132166B}" sibTransId="{E0CB0BBB-187A-45CA-B1BF-AE27DB4B8222}"/>
    <dgm:cxn modelId="{5499BA1E-3053-446C-AC30-63F7E1A703B5}" srcId="{7D1855BF-77C1-457E-9F61-98286F4D9285}" destId="{D1F3CB6E-2E7D-44C8-9B22-0B27D78A72F3}" srcOrd="1" destOrd="0" parTransId="{9B0E285C-78B6-4827-B3BE-AAB676DB5646}" sibTransId="{D38800C0-649E-48FF-BDF6-DA9EB2DD8BBF}"/>
    <dgm:cxn modelId="{50476056-08E1-41FD-B62F-645481B20B9E}" type="presOf" srcId="{D5F6D9FE-FBC0-441A-8DAB-47A174059240}" destId="{5EE83FEC-D3B7-47F5-9D53-5B47BAC01BED}" srcOrd="0" destOrd="1" presId="urn:microsoft.com/office/officeart/2005/8/layout/vList2"/>
    <dgm:cxn modelId="{9603A5A6-5E5A-4218-B560-E204124BB2D0}" srcId="{7CE31A4D-E3CB-47A5-BE75-543F23E9BECA}" destId="{9520048C-CD34-481C-A91A-98795BCEC34F}" srcOrd="0" destOrd="0" parTransId="{0AB3013B-B36C-43F2-81B9-17FE53C10F51}" sibTransId="{D737C3B1-3D6A-4C0C-9688-C4020F3CAD91}"/>
    <dgm:cxn modelId="{5D2B9B46-1442-41D0-9725-978CE904D4E3}" srcId="{C43BDDD0-450B-4053-9F06-AF3324E91401}" destId="{D5F6D9FE-FBC0-441A-8DAB-47A174059240}" srcOrd="1" destOrd="0" parTransId="{A093C079-AB88-4CD3-A4D4-EF2BAA4D472F}" sibTransId="{B0B7444C-B911-4315-99DD-424A8F4AEBB8}"/>
    <dgm:cxn modelId="{943DEBD8-1EED-49B2-A5F5-D6FD2F7605F1}" type="presOf" srcId="{1E9A15C9-A4E6-462D-BA70-17BD6F618CE1}" destId="{90D8BA18-C2AA-46B6-BCBB-380D006F15EC}" srcOrd="0" destOrd="2" presId="urn:microsoft.com/office/officeart/2005/8/layout/vList2"/>
    <dgm:cxn modelId="{334A328B-2814-4D8B-9A17-802CDD685AD4}" srcId="{C43BDDD0-450B-4053-9F06-AF3324E91401}" destId="{DBFC5874-778D-49CD-83AF-FC7D1C22D318}" srcOrd="0" destOrd="0" parTransId="{3993DA70-41B3-4046-AA69-527C9050F6CA}" sibTransId="{EC7A857F-9944-4441-87B5-BE8DEB7F9980}"/>
    <dgm:cxn modelId="{AB213902-40F6-4C2B-BCF4-4E50F558308D}" type="presOf" srcId="{753386C7-17F0-4846-9DBF-A80BEB5847D6}" destId="{90D8BA18-C2AA-46B6-BCBB-380D006F15EC}" srcOrd="0" destOrd="3" presId="urn:microsoft.com/office/officeart/2005/8/layout/vList2"/>
    <dgm:cxn modelId="{A78DF8B4-4DA5-4B10-BCA3-3EEEAAC32F93}" type="presOf" srcId="{C43BDDD0-450B-4053-9F06-AF3324E91401}" destId="{D9FFC4D3-F92B-4EA1-9415-76A5504D299C}" srcOrd="0" destOrd="0" presId="urn:microsoft.com/office/officeart/2005/8/layout/vList2"/>
    <dgm:cxn modelId="{4D34DD6A-FBBD-4394-A863-4D47D18F13AE}" type="presOf" srcId="{D1F3CB6E-2E7D-44C8-9B22-0B27D78A72F3}" destId="{FF1AFCFB-98F9-4A81-8617-0CEFBEFBD91F}" srcOrd="0" destOrd="0" presId="urn:microsoft.com/office/officeart/2005/8/layout/vList2"/>
    <dgm:cxn modelId="{8A96DDE3-57BC-4090-99E8-0D1E9FCD4A82}" type="presOf" srcId="{7D1855BF-77C1-457E-9F61-98286F4D9285}" destId="{FBE051DD-D6EC-4D0E-8783-AA4C8CA45FCC}" srcOrd="0" destOrd="0" presId="urn:microsoft.com/office/officeart/2005/8/layout/vList2"/>
    <dgm:cxn modelId="{4D360E31-D440-48AE-8643-91A9B61801B2}" srcId="{BF833586-FC50-4FFF-B1CC-4F4D242074C6}" destId="{7CE31A4D-E3CB-47A5-BE75-543F23E9BECA}" srcOrd="0" destOrd="0" parTransId="{9367D075-0C46-4BAD-8381-70AA98C1AD62}" sibTransId="{D2FD7138-B2FB-429B-807C-0FA9008C36FE}"/>
    <dgm:cxn modelId="{94FFBABC-56A2-4E23-A0D4-5FBAB96B6881}" type="presOf" srcId="{DBFC5874-778D-49CD-83AF-FC7D1C22D318}" destId="{5EE83FEC-D3B7-47F5-9D53-5B47BAC01BED}" srcOrd="0" destOrd="0" presId="urn:microsoft.com/office/officeart/2005/8/layout/vList2"/>
    <dgm:cxn modelId="{907AAF9B-23B1-4089-8E1F-2F7495729ABD}" srcId="{D1F3CB6E-2E7D-44C8-9B22-0B27D78A72F3}" destId="{7918929F-2ECA-4C06-ABE5-BC2F2CD317E0}" srcOrd="0" destOrd="0" parTransId="{BCA7E5B7-24DF-4DF0-9379-ECA8F4DA0C38}" sibTransId="{0738C624-D682-4957-A2FF-B3021648AEC7}"/>
    <dgm:cxn modelId="{4B5E3778-DF95-4868-B1E9-B6876698C72A}" type="presOf" srcId="{BF833586-FC50-4FFF-B1CC-4F4D242074C6}" destId="{291E5F8A-EC02-4B7A-AB37-43AB1E5E2B54}" srcOrd="0" destOrd="0" presId="urn:microsoft.com/office/officeart/2005/8/layout/vList2"/>
    <dgm:cxn modelId="{9BE3FA9A-4485-418C-8CCF-83DB2368E1E8}" type="presParOf" srcId="{FBE051DD-D6EC-4D0E-8783-AA4C8CA45FCC}" destId="{291E5F8A-EC02-4B7A-AB37-43AB1E5E2B54}" srcOrd="0" destOrd="0" presId="urn:microsoft.com/office/officeart/2005/8/layout/vList2"/>
    <dgm:cxn modelId="{AAF27041-8775-40E8-A68E-65BA12BD8642}" type="presParOf" srcId="{FBE051DD-D6EC-4D0E-8783-AA4C8CA45FCC}" destId="{90D8BA18-C2AA-46B6-BCBB-380D006F15EC}" srcOrd="1" destOrd="0" presId="urn:microsoft.com/office/officeart/2005/8/layout/vList2"/>
    <dgm:cxn modelId="{E0FF3F84-A03F-418F-A94E-84280757BA07}" type="presParOf" srcId="{FBE051DD-D6EC-4D0E-8783-AA4C8CA45FCC}" destId="{FF1AFCFB-98F9-4A81-8617-0CEFBEFBD91F}" srcOrd="2" destOrd="0" presId="urn:microsoft.com/office/officeart/2005/8/layout/vList2"/>
    <dgm:cxn modelId="{879C0762-37DB-4205-BBF1-779C8F4A01A7}" type="presParOf" srcId="{FBE051DD-D6EC-4D0E-8783-AA4C8CA45FCC}" destId="{4E93D274-5547-4751-87A2-FAC731DF8D4A}" srcOrd="3" destOrd="0" presId="urn:microsoft.com/office/officeart/2005/8/layout/vList2"/>
    <dgm:cxn modelId="{7932F8BD-AA77-437F-BF7C-902DE5A4FB79}" type="presParOf" srcId="{FBE051DD-D6EC-4D0E-8783-AA4C8CA45FCC}" destId="{D9FFC4D3-F92B-4EA1-9415-76A5504D299C}" srcOrd="4" destOrd="0" presId="urn:microsoft.com/office/officeart/2005/8/layout/vList2"/>
    <dgm:cxn modelId="{043EC768-1D94-433F-878D-0E5C25C888D0}" type="presParOf" srcId="{FBE051DD-D6EC-4D0E-8783-AA4C8CA45FCC}" destId="{5EE83FEC-D3B7-47F5-9D53-5B47BAC01BE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EF5763D-3261-4B31-94DC-94B5F4473B7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56E0704-4890-4253-B187-E44D97C26BCA}">
      <dgm:prSet phldrT="[Text]" custT="1"/>
      <dgm:spPr/>
      <dgm:t>
        <a:bodyPr/>
        <a:lstStyle/>
        <a:p>
          <a:r>
            <a:rPr lang="en-US" sz="2400" dirty="0" smtClean="0"/>
            <a:t>COTR Oversight</a:t>
          </a:r>
          <a:endParaRPr lang="en-US" sz="2400" dirty="0"/>
        </a:p>
      </dgm:t>
    </dgm:pt>
    <dgm:pt modelId="{AAF5C7FD-15F6-4103-B168-4E5B4FBD8B6A}" type="parTrans" cxnId="{F2BC5ED3-12D8-47BB-ABF1-DF10EADD159E}">
      <dgm:prSet/>
      <dgm:spPr/>
      <dgm:t>
        <a:bodyPr/>
        <a:lstStyle/>
        <a:p>
          <a:endParaRPr lang="en-US" sz="1400"/>
        </a:p>
      </dgm:t>
    </dgm:pt>
    <dgm:pt modelId="{5A168D8D-8BBC-4485-B7EF-63785360901D}" type="sibTrans" cxnId="{F2BC5ED3-12D8-47BB-ABF1-DF10EADD159E}">
      <dgm:prSet/>
      <dgm:spPr/>
      <dgm:t>
        <a:bodyPr/>
        <a:lstStyle/>
        <a:p>
          <a:endParaRPr lang="en-US" sz="1400"/>
        </a:p>
      </dgm:t>
    </dgm:pt>
    <dgm:pt modelId="{340B30A6-B07F-418A-A90F-9B41A7DC5A54}">
      <dgm:prSet phldrT="[Text]" custT="1"/>
      <dgm:spPr/>
      <dgm:t>
        <a:bodyPr/>
        <a:lstStyle/>
        <a:p>
          <a:r>
            <a:rPr lang="en-US" sz="2400" dirty="0" smtClean="0"/>
            <a:t>Site-specific results provided to BPA COTRs for oversight purposes</a:t>
          </a:r>
          <a:endParaRPr lang="en-US" sz="2400" dirty="0"/>
        </a:p>
      </dgm:t>
    </dgm:pt>
    <dgm:pt modelId="{203FA286-E3F1-4F95-8EA7-41ED58ACDDB4}" type="parTrans" cxnId="{96067C88-062F-4B26-8D8F-8DBFA3B5686F}">
      <dgm:prSet/>
      <dgm:spPr/>
      <dgm:t>
        <a:bodyPr/>
        <a:lstStyle/>
        <a:p>
          <a:endParaRPr lang="en-US" sz="1400"/>
        </a:p>
      </dgm:t>
    </dgm:pt>
    <dgm:pt modelId="{8A769C2E-4F5B-40AC-83B3-58FC4C77BC47}" type="sibTrans" cxnId="{96067C88-062F-4B26-8D8F-8DBFA3B5686F}">
      <dgm:prSet/>
      <dgm:spPr/>
      <dgm:t>
        <a:bodyPr/>
        <a:lstStyle/>
        <a:p>
          <a:endParaRPr lang="en-US" sz="1400"/>
        </a:p>
      </dgm:t>
    </dgm:pt>
    <dgm:pt modelId="{34F13654-3B43-4293-B2F2-0FD51FB67E9F}">
      <dgm:prSet phldrT="[Text]" custT="1"/>
      <dgm:spPr/>
      <dgm:t>
        <a:bodyPr/>
        <a:lstStyle/>
        <a:p>
          <a:r>
            <a:rPr lang="en-US" sz="2400" dirty="0" smtClean="0"/>
            <a:t>Lighting Metering Data</a:t>
          </a:r>
          <a:endParaRPr lang="en-US" sz="2400" dirty="0"/>
        </a:p>
      </dgm:t>
    </dgm:pt>
    <dgm:pt modelId="{6763E440-04C5-482A-A147-9717D3FDC7E6}" type="parTrans" cxnId="{E6E5F728-3959-4EB4-9DD7-F4E9CDD5D250}">
      <dgm:prSet/>
      <dgm:spPr/>
      <dgm:t>
        <a:bodyPr/>
        <a:lstStyle/>
        <a:p>
          <a:endParaRPr lang="en-US" sz="1400"/>
        </a:p>
      </dgm:t>
    </dgm:pt>
    <dgm:pt modelId="{1344339D-BD55-428B-86B5-75FD3FA6DA3E}" type="sibTrans" cxnId="{E6E5F728-3959-4EB4-9DD7-F4E9CDD5D250}">
      <dgm:prSet/>
      <dgm:spPr/>
      <dgm:t>
        <a:bodyPr/>
        <a:lstStyle/>
        <a:p>
          <a:endParaRPr lang="en-US" sz="1400"/>
        </a:p>
      </dgm:t>
    </dgm:pt>
    <dgm:pt modelId="{09D8D15F-5C77-49CF-8AE8-1E1674F68CA0}">
      <dgm:prSet phldrT="[Text]" custT="1"/>
      <dgm:spPr/>
      <dgm:t>
        <a:bodyPr/>
        <a:lstStyle/>
        <a:p>
          <a:r>
            <a:rPr lang="en-US" sz="2400" dirty="0" smtClean="0"/>
            <a:t>Data to inform RTF lighting standard protocol</a:t>
          </a:r>
          <a:endParaRPr lang="en-US" sz="2400" dirty="0"/>
        </a:p>
      </dgm:t>
    </dgm:pt>
    <dgm:pt modelId="{FB3901F7-2020-4E62-BD39-10A5B3DF3ACB}" type="parTrans" cxnId="{FE888860-A978-4E72-9F92-61B4EC8CFD57}">
      <dgm:prSet/>
      <dgm:spPr/>
      <dgm:t>
        <a:bodyPr/>
        <a:lstStyle/>
        <a:p>
          <a:endParaRPr lang="en-US" sz="1400"/>
        </a:p>
      </dgm:t>
    </dgm:pt>
    <dgm:pt modelId="{BB144BBF-D999-4E8E-8DEC-3F2BE4C3C854}" type="sibTrans" cxnId="{FE888860-A978-4E72-9F92-61B4EC8CFD57}">
      <dgm:prSet/>
      <dgm:spPr/>
      <dgm:t>
        <a:bodyPr/>
        <a:lstStyle/>
        <a:p>
          <a:endParaRPr lang="en-US" sz="1400"/>
        </a:p>
      </dgm:t>
    </dgm:pt>
    <dgm:pt modelId="{0CB31E06-EDE3-4BE5-99EA-6F6304D90C81}">
      <dgm:prSet custT="1"/>
      <dgm:spPr/>
      <dgm:t>
        <a:bodyPr/>
        <a:lstStyle/>
        <a:p>
          <a:r>
            <a:rPr lang="en-US" sz="2400" dirty="0" smtClean="0"/>
            <a:t>Commercial momentum savings and HVAC interaction factors</a:t>
          </a:r>
          <a:endParaRPr lang="en-US" sz="2400" dirty="0"/>
        </a:p>
      </dgm:t>
    </dgm:pt>
    <dgm:pt modelId="{6B9E07AD-4552-41C9-AEFE-C2E01B81CB93}" type="parTrans" cxnId="{F716E91C-788A-4032-B9A1-743599C41221}">
      <dgm:prSet/>
      <dgm:spPr/>
      <dgm:t>
        <a:bodyPr/>
        <a:lstStyle/>
        <a:p>
          <a:endParaRPr lang="en-US"/>
        </a:p>
      </dgm:t>
    </dgm:pt>
    <dgm:pt modelId="{A84A7DCF-7E65-4DB2-8371-C517AFA92BDE}" type="sibTrans" cxnId="{F716E91C-788A-4032-B9A1-743599C41221}">
      <dgm:prSet/>
      <dgm:spPr/>
      <dgm:t>
        <a:bodyPr/>
        <a:lstStyle/>
        <a:p>
          <a:endParaRPr lang="en-US"/>
        </a:p>
      </dgm:t>
    </dgm:pt>
    <dgm:pt modelId="{0F392EC6-B52F-40D7-BFC3-35941075F639}" type="pres">
      <dgm:prSet presAssocID="{DEF5763D-3261-4B31-94DC-94B5F4473B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F7F8AE-940B-4A33-8DB6-8A9AFA86DBDB}" type="pres">
      <dgm:prSet presAssocID="{E56E0704-4890-4253-B187-E44D97C26BCA}" presName="parentLin" presStyleCnt="0"/>
      <dgm:spPr/>
      <dgm:t>
        <a:bodyPr/>
        <a:lstStyle/>
        <a:p>
          <a:endParaRPr lang="en-US"/>
        </a:p>
      </dgm:t>
    </dgm:pt>
    <dgm:pt modelId="{02134D57-D4B3-49AC-A3D2-643CA489DF30}" type="pres">
      <dgm:prSet presAssocID="{E56E0704-4890-4253-B187-E44D97C26BC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97D6815-4A44-4E93-88C3-3FCBECED0EED}" type="pres">
      <dgm:prSet presAssocID="{E56E0704-4890-4253-B187-E44D97C26BC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5ABC1-E049-4A40-8554-B18B8C527835}" type="pres">
      <dgm:prSet presAssocID="{E56E0704-4890-4253-B187-E44D97C26BCA}" presName="negativeSpace" presStyleCnt="0"/>
      <dgm:spPr/>
      <dgm:t>
        <a:bodyPr/>
        <a:lstStyle/>
        <a:p>
          <a:endParaRPr lang="en-US"/>
        </a:p>
      </dgm:t>
    </dgm:pt>
    <dgm:pt modelId="{A30681CD-123A-4579-85E4-CE7E7A5F81B2}" type="pres">
      <dgm:prSet presAssocID="{E56E0704-4890-4253-B187-E44D97C26BCA}" presName="childText" presStyleLbl="conFgAcc1" presStyleIdx="0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AA972A5-4903-4F43-91D2-40CD83FD4541}" type="pres">
      <dgm:prSet presAssocID="{5A168D8D-8BBC-4485-B7EF-63785360901D}" presName="spaceBetweenRectangles" presStyleCnt="0"/>
      <dgm:spPr/>
      <dgm:t>
        <a:bodyPr/>
        <a:lstStyle/>
        <a:p>
          <a:endParaRPr lang="en-US"/>
        </a:p>
      </dgm:t>
    </dgm:pt>
    <dgm:pt modelId="{6E86A949-006B-46B8-92B8-F90E357B4903}" type="pres">
      <dgm:prSet presAssocID="{34F13654-3B43-4293-B2F2-0FD51FB67E9F}" presName="parentLin" presStyleCnt="0"/>
      <dgm:spPr/>
      <dgm:t>
        <a:bodyPr/>
        <a:lstStyle/>
        <a:p>
          <a:endParaRPr lang="en-US"/>
        </a:p>
      </dgm:t>
    </dgm:pt>
    <dgm:pt modelId="{B001E8A5-06F3-4310-9306-EA6121DA358C}" type="pres">
      <dgm:prSet presAssocID="{34F13654-3B43-4293-B2F2-0FD51FB67E9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52BABF24-7E85-4B64-80F9-AB2545AC5C88}" type="pres">
      <dgm:prSet presAssocID="{34F13654-3B43-4293-B2F2-0FD51FB67E9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C07344-A370-437D-9392-CF96508F2226}" type="pres">
      <dgm:prSet presAssocID="{34F13654-3B43-4293-B2F2-0FD51FB67E9F}" presName="negativeSpace" presStyleCnt="0"/>
      <dgm:spPr/>
      <dgm:t>
        <a:bodyPr/>
        <a:lstStyle/>
        <a:p>
          <a:endParaRPr lang="en-US"/>
        </a:p>
      </dgm:t>
    </dgm:pt>
    <dgm:pt modelId="{1AB98FAA-5933-4FDC-BFE6-DEB9ED3ED90E}" type="pres">
      <dgm:prSet presAssocID="{34F13654-3B43-4293-B2F2-0FD51FB67E9F}" presName="childText" presStyleLbl="conFgAcc1" presStyleIdx="1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F2BC5ED3-12D8-47BB-ABF1-DF10EADD159E}" srcId="{DEF5763D-3261-4B31-94DC-94B5F4473B76}" destId="{E56E0704-4890-4253-B187-E44D97C26BCA}" srcOrd="0" destOrd="0" parTransId="{AAF5C7FD-15F6-4103-B168-4E5B4FBD8B6A}" sibTransId="{5A168D8D-8BBC-4485-B7EF-63785360901D}"/>
    <dgm:cxn modelId="{96067C88-062F-4B26-8D8F-8DBFA3B5686F}" srcId="{E56E0704-4890-4253-B187-E44D97C26BCA}" destId="{340B30A6-B07F-418A-A90F-9B41A7DC5A54}" srcOrd="0" destOrd="0" parTransId="{203FA286-E3F1-4F95-8EA7-41ED58ACDDB4}" sibTransId="{8A769C2E-4F5B-40AC-83B3-58FC4C77BC47}"/>
    <dgm:cxn modelId="{9CD59662-AE06-49A4-AF35-003D7D78E5BA}" type="presOf" srcId="{340B30A6-B07F-418A-A90F-9B41A7DC5A54}" destId="{A30681CD-123A-4579-85E4-CE7E7A5F81B2}" srcOrd="0" destOrd="0" presId="urn:microsoft.com/office/officeart/2005/8/layout/list1"/>
    <dgm:cxn modelId="{FE888860-A978-4E72-9F92-61B4EC8CFD57}" srcId="{34F13654-3B43-4293-B2F2-0FD51FB67E9F}" destId="{09D8D15F-5C77-49CF-8AE8-1E1674F68CA0}" srcOrd="0" destOrd="0" parTransId="{FB3901F7-2020-4E62-BD39-10A5B3DF3ACB}" sibTransId="{BB144BBF-D999-4E8E-8DEC-3F2BE4C3C854}"/>
    <dgm:cxn modelId="{E64F02D6-D362-465F-82F5-B8256B9348A8}" type="presOf" srcId="{DEF5763D-3261-4B31-94DC-94B5F4473B76}" destId="{0F392EC6-B52F-40D7-BFC3-35941075F639}" srcOrd="0" destOrd="0" presId="urn:microsoft.com/office/officeart/2005/8/layout/list1"/>
    <dgm:cxn modelId="{A25E9172-AD17-4FE1-8FBF-478B17B6AC68}" type="presOf" srcId="{34F13654-3B43-4293-B2F2-0FD51FB67E9F}" destId="{52BABF24-7E85-4B64-80F9-AB2545AC5C88}" srcOrd="1" destOrd="0" presId="urn:microsoft.com/office/officeart/2005/8/layout/list1"/>
    <dgm:cxn modelId="{C0EB5A1B-13FC-4326-8CA9-632CE46233D6}" type="presOf" srcId="{09D8D15F-5C77-49CF-8AE8-1E1674F68CA0}" destId="{1AB98FAA-5933-4FDC-BFE6-DEB9ED3ED90E}" srcOrd="0" destOrd="0" presId="urn:microsoft.com/office/officeart/2005/8/layout/list1"/>
    <dgm:cxn modelId="{CC97D669-9260-4052-B00E-7E3401E62196}" type="presOf" srcId="{34F13654-3B43-4293-B2F2-0FD51FB67E9F}" destId="{B001E8A5-06F3-4310-9306-EA6121DA358C}" srcOrd="0" destOrd="0" presId="urn:microsoft.com/office/officeart/2005/8/layout/list1"/>
    <dgm:cxn modelId="{08B6BCD4-D674-4430-A14F-F27C8C5BB054}" type="presOf" srcId="{0CB31E06-EDE3-4BE5-99EA-6F6304D90C81}" destId="{1AB98FAA-5933-4FDC-BFE6-DEB9ED3ED90E}" srcOrd="0" destOrd="1" presId="urn:microsoft.com/office/officeart/2005/8/layout/list1"/>
    <dgm:cxn modelId="{F716E91C-788A-4032-B9A1-743599C41221}" srcId="{34F13654-3B43-4293-B2F2-0FD51FB67E9F}" destId="{0CB31E06-EDE3-4BE5-99EA-6F6304D90C81}" srcOrd="1" destOrd="0" parTransId="{6B9E07AD-4552-41C9-AEFE-C2E01B81CB93}" sibTransId="{A84A7DCF-7E65-4DB2-8371-C517AFA92BDE}"/>
    <dgm:cxn modelId="{E6E5F728-3959-4EB4-9DD7-F4E9CDD5D250}" srcId="{DEF5763D-3261-4B31-94DC-94B5F4473B76}" destId="{34F13654-3B43-4293-B2F2-0FD51FB67E9F}" srcOrd="1" destOrd="0" parTransId="{6763E440-04C5-482A-A147-9717D3FDC7E6}" sibTransId="{1344339D-BD55-428B-86B5-75FD3FA6DA3E}"/>
    <dgm:cxn modelId="{A38A9006-7D6C-40B8-BDBF-0B0A91E08DD4}" type="presOf" srcId="{E56E0704-4890-4253-B187-E44D97C26BCA}" destId="{797D6815-4A44-4E93-88C3-3FCBECED0EED}" srcOrd="1" destOrd="0" presId="urn:microsoft.com/office/officeart/2005/8/layout/list1"/>
    <dgm:cxn modelId="{1EB368A0-24E6-4DCE-B7DA-EDA485E7ED22}" type="presOf" srcId="{E56E0704-4890-4253-B187-E44D97C26BCA}" destId="{02134D57-D4B3-49AC-A3D2-643CA489DF30}" srcOrd="0" destOrd="0" presId="urn:microsoft.com/office/officeart/2005/8/layout/list1"/>
    <dgm:cxn modelId="{D79B501D-7021-4DF6-91EF-EA268835B682}" type="presParOf" srcId="{0F392EC6-B52F-40D7-BFC3-35941075F639}" destId="{F3F7F8AE-940B-4A33-8DB6-8A9AFA86DBDB}" srcOrd="0" destOrd="0" presId="urn:microsoft.com/office/officeart/2005/8/layout/list1"/>
    <dgm:cxn modelId="{E6408D66-6092-4AED-87A7-719FAD5273F1}" type="presParOf" srcId="{F3F7F8AE-940B-4A33-8DB6-8A9AFA86DBDB}" destId="{02134D57-D4B3-49AC-A3D2-643CA489DF30}" srcOrd="0" destOrd="0" presId="urn:microsoft.com/office/officeart/2005/8/layout/list1"/>
    <dgm:cxn modelId="{684467A2-9861-4008-A34B-CB86704C2ACB}" type="presParOf" srcId="{F3F7F8AE-940B-4A33-8DB6-8A9AFA86DBDB}" destId="{797D6815-4A44-4E93-88C3-3FCBECED0EED}" srcOrd="1" destOrd="0" presId="urn:microsoft.com/office/officeart/2005/8/layout/list1"/>
    <dgm:cxn modelId="{F180C249-0F44-4B36-BA21-2CE8F178C50C}" type="presParOf" srcId="{0F392EC6-B52F-40D7-BFC3-35941075F639}" destId="{5695ABC1-E049-4A40-8554-B18B8C527835}" srcOrd="1" destOrd="0" presId="urn:microsoft.com/office/officeart/2005/8/layout/list1"/>
    <dgm:cxn modelId="{2DC1F3FE-3077-442B-B0BD-56D4299F9125}" type="presParOf" srcId="{0F392EC6-B52F-40D7-BFC3-35941075F639}" destId="{A30681CD-123A-4579-85E4-CE7E7A5F81B2}" srcOrd="2" destOrd="0" presId="urn:microsoft.com/office/officeart/2005/8/layout/list1"/>
    <dgm:cxn modelId="{C3FF191E-3CA4-45AB-8E17-27F509CE7606}" type="presParOf" srcId="{0F392EC6-B52F-40D7-BFC3-35941075F639}" destId="{EAA972A5-4903-4F43-91D2-40CD83FD4541}" srcOrd="3" destOrd="0" presId="urn:microsoft.com/office/officeart/2005/8/layout/list1"/>
    <dgm:cxn modelId="{8F0B6F17-F382-4283-986E-D546BF33F58A}" type="presParOf" srcId="{0F392EC6-B52F-40D7-BFC3-35941075F639}" destId="{6E86A949-006B-46B8-92B8-F90E357B4903}" srcOrd="4" destOrd="0" presId="urn:microsoft.com/office/officeart/2005/8/layout/list1"/>
    <dgm:cxn modelId="{7114FEB2-C684-4CE4-BA83-8932FDD043EB}" type="presParOf" srcId="{6E86A949-006B-46B8-92B8-F90E357B4903}" destId="{B001E8A5-06F3-4310-9306-EA6121DA358C}" srcOrd="0" destOrd="0" presId="urn:microsoft.com/office/officeart/2005/8/layout/list1"/>
    <dgm:cxn modelId="{7E473C09-DB71-4037-A08B-09ED8318F211}" type="presParOf" srcId="{6E86A949-006B-46B8-92B8-F90E357B4903}" destId="{52BABF24-7E85-4B64-80F9-AB2545AC5C88}" srcOrd="1" destOrd="0" presId="urn:microsoft.com/office/officeart/2005/8/layout/list1"/>
    <dgm:cxn modelId="{57CCF6F7-3301-4321-AD17-6C75CA6FF9B2}" type="presParOf" srcId="{0F392EC6-B52F-40D7-BFC3-35941075F639}" destId="{6CC07344-A370-437D-9392-CF96508F2226}" srcOrd="5" destOrd="0" presId="urn:microsoft.com/office/officeart/2005/8/layout/list1"/>
    <dgm:cxn modelId="{ED8D47AC-3289-41A9-B46B-FE9813D91FBB}" type="presParOf" srcId="{0F392EC6-B52F-40D7-BFC3-35941075F639}" destId="{1AB98FAA-5933-4FDC-BFE6-DEB9ED3ED90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A9BBAF8-2660-47F7-A697-BABCDDBB21BE}" type="doc">
      <dgm:prSet loTypeId="urn:microsoft.com/office/officeart/2005/8/layout/pyramid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FEA9DC6-1A77-4D9A-8346-329700CF2E82}">
      <dgm:prSet/>
      <dgm:spPr/>
      <dgm:t>
        <a:bodyPr/>
        <a:lstStyle/>
        <a:p>
          <a:pPr rtl="0"/>
          <a:r>
            <a:rPr lang="en-US" dirty="0" smtClean="0"/>
            <a:t>Avoid Embedded Realization Rates </a:t>
          </a:r>
          <a:endParaRPr lang="en-US" dirty="0"/>
        </a:p>
      </dgm:t>
    </dgm:pt>
    <dgm:pt modelId="{885B2C29-9FBB-4DAB-B856-76AB97531672}" type="parTrans" cxnId="{73D8606D-05DB-4756-8415-78971DCE88D5}">
      <dgm:prSet/>
      <dgm:spPr/>
      <dgm:t>
        <a:bodyPr/>
        <a:lstStyle/>
        <a:p>
          <a:endParaRPr lang="en-US"/>
        </a:p>
      </dgm:t>
    </dgm:pt>
    <dgm:pt modelId="{805C03E9-0A3C-4301-A191-0B1F2F7E4CB8}" type="sibTrans" cxnId="{73D8606D-05DB-4756-8415-78971DCE88D5}">
      <dgm:prSet/>
      <dgm:spPr/>
      <dgm:t>
        <a:bodyPr/>
        <a:lstStyle/>
        <a:p>
          <a:endParaRPr lang="en-US"/>
        </a:p>
      </dgm:t>
    </dgm:pt>
    <dgm:pt modelId="{CAA252AB-D329-45F8-ABC7-AC1B776029D6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Clarify M&amp;V Protocols</a:t>
          </a:r>
          <a:endParaRPr lang="en-US" dirty="0">
            <a:solidFill>
              <a:schemeClr val="tx1"/>
            </a:solidFill>
          </a:endParaRPr>
        </a:p>
      </dgm:t>
    </dgm:pt>
    <dgm:pt modelId="{AE6F7A3A-B135-42F4-91AD-9E7DC05E62F4}" type="parTrans" cxnId="{096394F2-D794-406C-B11A-6680CB1888FE}">
      <dgm:prSet/>
      <dgm:spPr/>
      <dgm:t>
        <a:bodyPr/>
        <a:lstStyle/>
        <a:p>
          <a:endParaRPr lang="en-US"/>
        </a:p>
      </dgm:t>
    </dgm:pt>
    <dgm:pt modelId="{F60BC27A-46C6-4979-8F0D-FD28B187BC00}" type="sibTrans" cxnId="{096394F2-D794-406C-B11A-6680CB1888FE}">
      <dgm:prSet/>
      <dgm:spPr/>
      <dgm:t>
        <a:bodyPr/>
        <a:lstStyle/>
        <a:p>
          <a:endParaRPr lang="en-US"/>
        </a:p>
      </dgm:t>
    </dgm:pt>
    <dgm:pt modelId="{73A2592C-631A-47A4-AD02-D72795C7BAA7}">
      <dgm:prSet/>
      <dgm:spPr/>
      <dgm:t>
        <a:bodyPr/>
        <a:lstStyle/>
        <a:p>
          <a:pPr rtl="0"/>
          <a:r>
            <a:rPr lang="en-US" dirty="0" smtClean="0"/>
            <a:t>Improve QC for ESRP projects</a:t>
          </a:r>
          <a:endParaRPr lang="en-US" dirty="0"/>
        </a:p>
      </dgm:t>
    </dgm:pt>
    <dgm:pt modelId="{BB5EFE17-6CCF-4CC2-A0B8-BA2A9B701A91}" type="parTrans" cxnId="{36BAC409-6774-4BE7-B384-D202938F62E8}">
      <dgm:prSet/>
      <dgm:spPr/>
      <dgm:t>
        <a:bodyPr/>
        <a:lstStyle/>
        <a:p>
          <a:endParaRPr lang="en-US"/>
        </a:p>
      </dgm:t>
    </dgm:pt>
    <dgm:pt modelId="{56EF4D22-5087-4A0C-804B-1F75B2DFD326}" type="sibTrans" cxnId="{36BAC409-6774-4BE7-B384-D202938F62E8}">
      <dgm:prSet/>
      <dgm:spPr/>
      <dgm:t>
        <a:bodyPr/>
        <a:lstStyle/>
        <a:p>
          <a:endParaRPr lang="en-US"/>
        </a:p>
      </dgm:t>
    </dgm:pt>
    <dgm:pt modelId="{5A8E9E73-4FD9-4DFD-BBF3-0946073A2824}">
      <dgm:prSet/>
      <dgm:spPr/>
      <dgm:t>
        <a:bodyPr/>
        <a:lstStyle/>
        <a:p>
          <a:pPr rtl="0"/>
          <a:r>
            <a:rPr lang="en-US" dirty="0" smtClean="0"/>
            <a:t>Improve Lighting Calculators</a:t>
          </a:r>
          <a:endParaRPr lang="en-US" dirty="0"/>
        </a:p>
      </dgm:t>
    </dgm:pt>
    <dgm:pt modelId="{56964BC9-066E-4BAF-9E76-171BEDE0036E}" type="parTrans" cxnId="{7B4887D5-7B18-4D17-A3CA-1F06C5B91A34}">
      <dgm:prSet/>
      <dgm:spPr/>
      <dgm:t>
        <a:bodyPr/>
        <a:lstStyle/>
        <a:p>
          <a:endParaRPr lang="en-US"/>
        </a:p>
      </dgm:t>
    </dgm:pt>
    <dgm:pt modelId="{B16D806F-157A-4801-9C13-A4646F42942B}" type="sibTrans" cxnId="{7B4887D5-7B18-4D17-A3CA-1F06C5B91A34}">
      <dgm:prSet/>
      <dgm:spPr/>
      <dgm:t>
        <a:bodyPr/>
        <a:lstStyle/>
        <a:p>
          <a:endParaRPr lang="en-US"/>
        </a:p>
      </dgm:t>
    </dgm:pt>
    <dgm:pt modelId="{FDD007EB-66A7-47EF-A9F2-FB22822AB865}">
      <dgm:prSet/>
      <dgm:spPr/>
      <dgm:t>
        <a:bodyPr/>
        <a:lstStyle/>
        <a:p>
          <a:pPr rtl="0"/>
          <a:r>
            <a:rPr lang="en-US" smtClean="0"/>
            <a:t>Avoid or Improve Simplified Saving Calculators</a:t>
          </a:r>
          <a:endParaRPr lang="en-US" dirty="0"/>
        </a:p>
      </dgm:t>
    </dgm:pt>
    <dgm:pt modelId="{B79D29E7-66D5-48D8-9CD9-7AE8E2DEE35D}" type="parTrans" cxnId="{156DB776-22BB-4242-B9FE-7700B8BC9BB9}">
      <dgm:prSet/>
      <dgm:spPr/>
      <dgm:t>
        <a:bodyPr/>
        <a:lstStyle/>
        <a:p>
          <a:endParaRPr lang="en-US"/>
        </a:p>
      </dgm:t>
    </dgm:pt>
    <dgm:pt modelId="{513F099D-B449-4388-BDE2-6D507F5FC82F}" type="sibTrans" cxnId="{156DB776-22BB-4242-B9FE-7700B8BC9BB9}">
      <dgm:prSet/>
      <dgm:spPr/>
      <dgm:t>
        <a:bodyPr/>
        <a:lstStyle/>
        <a:p>
          <a:endParaRPr lang="en-US"/>
        </a:p>
      </dgm:t>
    </dgm:pt>
    <dgm:pt modelId="{5DE4B4F6-EC69-4156-A727-A15F97EAD15D}" type="pres">
      <dgm:prSet presAssocID="{5A9BBAF8-2660-47F7-A697-BABCDDBB21B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612B3B1-E60F-4BDD-8780-0E8A90FF5591}" type="pres">
      <dgm:prSet presAssocID="{5A9BBAF8-2660-47F7-A697-BABCDDBB21BE}" presName="pyramid" presStyleLbl="node1" presStyleIdx="0" presStyleCnt="1"/>
      <dgm:spPr/>
    </dgm:pt>
    <dgm:pt modelId="{CFEBCDC4-6349-4471-A39B-C54AA750447C}" type="pres">
      <dgm:prSet presAssocID="{5A9BBAF8-2660-47F7-A697-BABCDDBB21BE}" presName="theList" presStyleCnt="0"/>
      <dgm:spPr/>
    </dgm:pt>
    <dgm:pt modelId="{820655CE-6974-4A74-BB47-FA8B5ADE8457}" type="pres">
      <dgm:prSet presAssocID="{7FEA9DC6-1A77-4D9A-8346-329700CF2E82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7DB44-8A39-45DF-8D99-EDE7905B7710}" type="pres">
      <dgm:prSet presAssocID="{7FEA9DC6-1A77-4D9A-8346-329700CF2E82}" presName="aSpace" presStyleCnt="0"/>
      <dgm:spPr/>
    </dgm:pt>
    <dgm:pt modelId="{9FDA85D4-C957-4AE4-B698-2AB5C7902A04}" type="pres">
      <dgm:prSet presAssocID="{CAA252AB-D329-45F8-ABC7-AC1B776029D6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A731A-C77E-4F54-A879-CFC3849C6416}" type="pres">
      <dgm:prSet presAssocID="{CAA252AB-D329-45F8-ABC7-AC1B776029D6}" presName="aSpace" presStyleCnt="0"/>
      <dgm:spPr/>
    </dgm:pt>
    <dgm:pt modelId="{EB9A5CD3-9FEA-40FF-B557-C34C36BE80F0}" type="pres">
      <dgm:prSet presAssocID="{73A2592C-631A-47A4-AD02-D72795C7BAA7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795E9-F6CD-46E5-B903-4B1A79CC00DE}" type="pres">
      <dgm:prSet presAssocID="{73A2592C-631A-47A4-AD02-D72795C7BAA7}" presName="aSpace" presStyleCnt="0"/>
      <dgm:spPr/>
    </dgm:pt>
    <dgm:pt modelId="{E3F68BD8-1ECD-40FE-B990-80C4C1FAEB83}" type="pres">
      <dgm:prSet presAssocID="{5A8E9E73-4FD9-4DFD-BBF3-0946073A2824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8453E-CC8D-4271-BB10-70249D4081E7}" type="pres">
      <dgm:prSet presAssocID="{5A8E9E73-4FD9-4DFD-BBF3-0946073A2824}" presName="aSpace" presStyleCnt="0"/>
      <dgm:spPr/>
    </dgm:pt>
    <dgm:pt modelId="{DED7C65F-03D7-4319-B77A-56B0818C5CB5}" type="pres">
      <dgm:prSet presAssocID="{FDD007EB-66A7-47EF-A9F2-FB22822AB865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1E358-FF39-4821-876E-DDD818E950DE}" type="pres">
      <dgm:prSet presAssocID="{FDD007EB-66A7-47EF-A9F2-FB22822AB865}" presName="aSpace" presStyleCnt="0"/>
      <dgm:spPr/>
    </dgm:pt>
  </dgm:ptLst>
  <dgm:cxnLst>
    <dgm:cxn modelId="{73D8606D-05DB-4756-8415-78971DCE88D5}" srcId="{5A9BBAF8-2660-47F7-A697-BABCDDBB21BE}" destId="{7FEA9DC6-1A77-4D9A-8346-329700CF2E82}" srcOrd="0" destOrd="0" parTransId="{885B2C29-9FBB-4DAB-B856-76AB97531672}" sibTransId="{805C03E9-0A3C-4301-A191-0B1F2F7E4CB8}"/>
    <dgm:cxn modelId="{7B4887D5-7B18-4D17-A3CA-1F06C5B91A34}" srcId="{5A9BBAF8-2660-47F7-A697-BABCDDBB21BE}" destId="{5A8E9E73-4FD9-4DFD-BBF3-0946073A2824}" srcOrd="3" destOrd="0" parTransId="{56964BC9-066E-4BAF-9E76-171BEDE0036E}" sibTransId="{B16D806F-157A-4801-9C13-A4646F42942B}"/>
    <dgm:cxn modelId="{BF3918B6-CB46-4794-9526-E1D57BA089DB}" type="presOf" srcId="{7FEA9DC6-1A77-4D9A-8346-329700CF2E82}" destId="{820655CE-6974-4A74-BB47-FA8B5ADE8457}" srcOrd="0" destOrd="0" presId="urn:microsoft.com/office/officeart/2005/8/layout/pyramid2"/>
    <dgm:cxn modelId="{36BAC409-6774-4BE7-B384-D202938F62E8}" srcId="{5A9BBAF8-2660-47F7-A697-BABCDDBB21BE}" destId="{73A2592C-631A-47A4-AD02-D72795C7BAA7}" srcOrd="2" destOrd="0" parTransId="{BB5EFE17-6CCF-4CC2-A0B8-BA2A9B701A91}" sibTransId="{56EF4D22-5087-4A0C-804B-1F75B2DFD326}"/>
    <dgm:cxn modelId="{3E37A40A-D3E6-4D41-863D-B4D5A3F1F657}" type="presOf" srcId="{FDD007EB-66A7-47EF-A9F2-FB22822AB865}" destId="{DED7C65F-03D7-4319-B77A-56B0818C5CB5}" srcOrd="0" destOrd="0" presId="urn:microsoft.com/office/officeart/2005/8/layout/pyramid2"/>
    <dgm:cxn modelId="{5449545B-7A08-4548-95A4-83A00B97625F}" type="presOf" srcId="{73A2592C-631A-47A4-AD02-D72795C7BAA7}" destId="{EB9A5CD3-9FEA-40FF-B557-C34C36BE80F0}" srcOrd="0" destOrd="0" presId="urn:microsoft.com/office/officeart/2005/8/layout/pyramid2"/>
    <dgm:cxn modelId="{AA47B224-7D24-4086-A804-5E0BFE80B33B}" type="presOf" srcId="{5A9BBAF8-2660-47F7-A697-BABCDDBB21BE}" destId="{5DE4B4F6-EC69-4156-A727-A15F97EAD15D}" srcOrd="0" destOrd="0" presId="urn:microsoft.com/office/officeart/2005/8/layout/pyramid2"/>
    <dgm:cxn modelId="{7AF404C3-1572-45B8-A7FF-654E01FBF550}" type="presOf" srcId="{CAA252AB-D329-45F8-ABC7-AC1B776029D6}" destId="{9FDA85D4-C957-4AE4-B698-2AB5C7902A04}" srcOrd="0" destOrd="0" presId="urn:microsoft.com/office/officeart/2005/8/layout/pyramid2"/>
    <dgm:cxn modelId="{2D6C3771-B8A9-4190-99F8-2472C5E95F62}" type="presOf" srcId="{5A8E9E73-4FD9-4DFD-BBF3-0946073A2824}" destId="{E3F68BD8-1ECD-40FE-B990-80C4C1FAEB83}" srcOrd="0" destOrd="0" presId="urn:microsoft.com/office/officeart/2005/8/layout/pyramid2"/>
    <dgm:cxn modelId="{156DB776-22BB-4242-B9FE-7700B8BC9BB9}" srcId="{5A9BBAF8-2660-47F7-A697-BABCDDBB21BE}" destId="{FDD007EB-66A7-47EF-A9F2-FB22822AB865}" srcOrd="4" destOrd="0" parTransId="{B79D29E7-66D5-48D8-9CD9-7AE8E2DEE35D}" sibTransId="{513F099D-B449-4388-BDE2-6D507F5FC82F}"/>
    <dgm:cxn modelId="{096394F2-D794-406C-B11A-6680CB1888FE}" srcId="{5A9BBAF8-2660-47F7-A697-BABCDDBB21BE}" destId="{CAA252AB-D329-45F8-ABC7-AC1B776029D6}" srcOrd="1" destOrd="0" parTransId="{AE6F7A3A-B135-42F4-91AD-9E7DC05E62F4}" sibTransId="{F60BC27A-46C6-4979-8F0D-FD28B187BC00}"/>
    <dgm:cxn modelId="{08D499ED-D849-4E68-BFDE-AA459FD2B7B0}" type="presParOf" srcId="{5DE4B4F6-EC69-4156-A727-A15F97EAD15D}" destId="{1612B3B1-E60F-4BDD-8780-0E8A90FF5591}" srcOrd="0" destOrd="0" presId="urn:microsoft.com/office/officeart/2005/8/layout/pyramid2"/>
    <dgm:cxn modelId="{B4880DFC-C738-4A5F-BA1F-579C7C8307E4}" type="presParOf" srcId="{5DE4B4F6-EC69-4156-A727-A15F97EAD15D}" destId="{CFEBCDC4-6349-4471-A39B-C54AA750447C}" srcOrd="1" destOrd="0" presId="urn:microsoft.com/office/officeart/2005/8/layout/pyramid2"/>
    <dgm:cxn modelId="{6F69CFB5-33B8-4D91-B39A-C28EC7942F29}" type="presParOf" srcId="{CFEBCDC4-6349-4471-A39B-C54AA750447C}" destId="{820655CE-6974-4A74-BB47-FA8B5ADE8457}" srcOrd="0" destOrd="0" presId="urn:microsoft.com/office/officeart/2005/8/layout/pyramid2"/>
    <dgm:cxn modelId="{FB366037-C2FD-44C6-AE33-78524C81DDAD}" type="presParOf" srcId="{CFEBCDC4-6349-4471-A39B-C54AA750447C}" destId="{1327DB44-8A39-45DF-8D99-EDE7905B7710}" srcOrd="1" destOrd="0" presId="urn:microsoft.com/office/officeart/2005/8/layout/pyramid2"/>
    <dgm:cxn modelId="{B3CA92B1-9C1A-472F-B895-943D62BC6423}" type="presParOf" srcId="{CFEBCDC4-6349-4471-A39B-C54AA750447C}" destId="{9FDA85D4-C957-4AE4-B698-2AB5C7902A04}" srcOrd="2" destOrd="0" presId="urn:microsoft.com/office/officeart/2005/8/layout/pyramid2"/>
    <dgm:cxn modelId="{76912236-43B7-411E-A5E3-71D741AF5D54}" type="presParOf" srcId="{CFEBCDC4-6349-4471-A39B-C54AA750447C}" destId="{C26A731A-C77E-4F54-A879-CFC3849C6416}" srcOrd="3" destOrd="0" presId="urn:microsoft.com/office/officeart/2005/8/layout/pyramid2"/>
    <dgm:cxn modelId="{730AB012-676F-41CA-B56D-4F74A7C9C97C}" type="presParOf" srcId="{CFEBCDC4-6349-4471-A39B-C54AA750447C}" destId="{EB9A5CD3-9FEA-40FF-B557-C34C36BE80F0}" srcOrd="4" destOrd="0" presId="urn:microsoft.com/office/officeart/2005/8/layout/pyramid2"/>
    <dgm:cxn modelId="{68DD4B6A-FC04-4708-A6A4-A2B1BF6F5E4F}" type="presParOf" srcId="{CFEBCDC4-6349-4471-A39B-C54AA750447C}" destId="{82B795E9-F6CD-46E5-B903-4B1A79CC00DE}" srcOrd="5" destOrd="0" presId="urn:microsoft.com/office/officeart/2005/8/layout/pyramid2"/>
    <dgm:cxn modelId="{486D4040-E9B7-42B8-BB66-465D0E2115CF}" type="presParOf" srcId="{CFEBCDC4-6349-4471-A39B-C54AA750447C}" destId="{E3F68BD8-1ECD-40FE-B990-80C4C1FAEB83}" srcOrd="6" destOrd="0" presId="urn:microsoft.com/office/officeart/2005/8/layout/pyramid2"/>
    <dgm:cxn modelId="{D3C63BEB-A2E6-4BE3-AE82-35593C472CE9}" type="presParOf" srcId="{CFEBCDC4-6349-4471-A39B-C54AA750447C}" destId="{D548453E-CC8D-4271-BB10-70249D4081E7}" srcOrd="7" destOrd="0" presId="urn:microsoft.com/office/officeart/2005/8/layout/pyramid2"/>
    <dgm:cxn modelId="{92F3093E-62C0-483A-AF56-65FE87543BD2}" type="presParOf" srcId="{CFEBCDC4-6349-4471-A39B-C54AA750447C}" destId="{DED7C65F-03D7-4319-B77A-56B0818C5CB5}" srcOrd="8" destOrd="0" presId="urn:microsoft.com/office/officeart/2005/8/layout/pyramid2"/>
    <dgm:cxn modelId="{689CE961-51CD-439F-B4DD-0C186774700A}" type="presParOf" srcId="{CFEBCDC4-6349-4471-A39B-C54AA750447C}" destId="{5B91E358-FF39-4821-876E-DDD818E950DE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0793BA0-A550-4899-879C-1268A5ABEB4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71B327-9A34-4A8D-9F10-538FC7F3ED51}">
      <dgm:prSet custT="1"/>
      <dgm:spPr/>
      <dgm:t>
        <a:bodyPr/>
        <a:lstStyle/>
        <a:p>
          <a:pPr algn="ctr" rtl="0"/>
          <a:r>
            <a:rPr lang="en-US" sz="1800" dirty="0" smtClean="0"/>
            <a:t>Require Working Models</a:t>
          </a:r>
          <a:endParaRPr lang="en-US" sz="1800" dirty="0"/>
        </a:p>
      </dgm:t>
    </dgm:pt>
    <dgm:pt modelId="{96755CBA-F215-472B-8131-7CC4545D9FB3}" type="parTrans" cxnId="{B1237FF3-2EE4-442E-952D-765B8B6B1BB1}">
      <dgm:prSet/>
      <dgm:spPr/>
      <dgm:t>
        <a:bodyPr/>
        <a:lstStyle/>
        <a:p>
          <a:endParaRPr lang="en-US" sz="2400"/>
        </a:p>
      </dgm:t>
    </dgm:pt>
    <dgm:pt modelId="{E5788CFE-1E3F-40CD-A5F6-2A3B9495C6FD}" type="sibTrans" cxnId="{B1237FF3-2EE4-442E-952D-765B8B6B1BB1}">
      <dgm:prSet/>
      <dgm:spPr/>
      <dgm:t>
        <a:bodyPr/>
        <a:lstStyle/>
        <a:p>
          <a:endParaRPr lang="en-US" sz="2400"/>
        </a:p>
      </dgm:t>
    </dgm:pt>
    <dgm:pt modelId="{BC1843C4-AE7E-430B-8428-9F464D773FC7}">
      <dgm:prSet custT="1"/>
      <dgm:spPr/>
      <dgm:t>
        <a:bodyPr/>
        <a:lstStyle/>
        <a:p>
          <a:pPr algn="ctr" rtl="0"/>
          <a:r>
            <a:rPr lang="en-US" sz="1800" dirty="0" smtClean="0"/>
            <a:t>Obtain and Store Contractor Invoices   </a:t>
          </a:r>
          <a:endParaRPr lang="en-US" sz="1800" dirty="0"/>
        </a:p>
      </dgm:t>
    </dgm:pt>
    <dgm:pt modelId="{6F3D4B0C-ED62-4257-83C4-F526A6CF3370}" type="parTrans" cxnId="{0A550813-46BE-49B3-B4E4-F2529E955EE1}">
      <dgm:prSet/>
      <dgm:spPr/>
      <dgm:t>
        <a:bodyPr/>
        <a:lstStyle/>
        <a:p>
          <a:endParaRPr lang="en-US" sz="2400"/>
        </a:p>
      </dgm:t>
    </dgm:pt>
    <dgm:pt modelId="{CE6D31A8-17E3-409B-AC82-B1907A8B66B4}" type="sibTrans" cxnId="{0A550813-46BE-49B3-B4E4-F2529E955EE1}">
      <dgm:prSet/>
      <dgm:spPr/>
      <dgm:t>
        <a:bodyPr/>
        <a:lstStyle/>
        <a:p>
          <a:endParaRPr lang="en-US" sz="2400"/>
        </a:p>
      </dgm:t>
    </dgm:pt>
    <dgm:pt modelId="{EBD87F03-7770-4B77-88BE-A85BDFFC146E}">
      <dgm:prSet custT="1"/>
      <dgm:spPr/>
      <dgm:t>
        <a:bodyPr/>
        <a:lstStyle/>
        <a:p>
          <a:pPr algn="ctr" rtl="0"/>
          <a:r>
            <a:rPr lang="en-US" sz="1800" dirty="0" smtClean="0"/>
            <a:t>Improve Document Organization and Version Control</a:t>
          </a:r>
          <a:endParaRPr lang="en-US" sz="1800" dirty="0"/>
        </a:p>
      </dgm:t>
    </dgm:pt>
    <dgm:pt modelId="{1FA9E69D-FDB2-47EE-A3FD-488842424D66}" type="parTrans" cxnId="{25B42B6A-D3BB-46FF-BB01-B4B301B072C4}">
      <dgm:prSet/>
      <dgm:spPr/>
      <dgm:t>
        <a:bodyPr/>
        <a:lstStyle/>
        <a:p>
          <a:endParaRPr lang="en-US" sz="2400"/>
        </a:p>
      </dgm:t>
    </dgm:pt>
    <dgm:pt modelId="{24244F06-B6D2-4989-8420-33ECE9576312}" type="sibTrans" cxnId="{25B42B6A-D3BB-46FF-BB01-B4B301B072C4}">
      <dgm:prSet/>
      <dgm:spPr/>
      <dgm:t>
        <a:bodyPr/>
        <a:lstStyle/>
        <a:p>
          <a:endParaRPr lang="en-US" sz="2400"/>
        </a:p>
      </dgm:t>
    </dgm:pt>
    <dgm:pt modelId="{2F8B9FBF-A829-45A8-B228-4E6A481C8BDF}">
      <dgm:prSet custT="1"/>
      <dgm:spPr/>
      <dgm:t>
        <a:bodyPr/>
        <a:lstStyle/>
        <a:p>
          <a:pPr algn="ctr" rtl="0"/>
          <a:r>
            <a:rPr lang="en-US" sz="1800" dirty="0" smtClean="0"/>
            <a:t>Document: Project Specs, Milestones, </a:t>
          </a:r>
          <a:br>
            <a:rPr lang="en-US" sz="1800" dirty="0" smtClean="0"/>
          </a:br>
          <a:r>
            <a:rPr lang="en-US" sz="1800" dirty="0" smtClean="0"/>
            <a:t>M&amp;V Protocol, Project Engineer </a:t>
          </a:r>
          <a:endParaRPr lang="en-US" sz="1800" dirty="0"/>
        </a:p>
      </dgm:t>
    </dgm:pt>
    <dgm:pt modelId="{7A130FF5-8906-4E81-8F29-6596D1F54DE6}" type="parTrans" cxnId="{EC4B54DD-D410-4636-A446-F636BF64289D}">
      <dgm:prSet/>
      <dgm:spPr/>
      <dgm:t>
        <a:bodyPr/>
        <a:lstStyle/>
        <a:p>
          <a:endParaRPr lang="en-US" sz="2400"/>
        </a:p>
      </dgm:t>
    </dgm:pt>
    <dgm:pt modelId="{46544049-FD2B-433E-9340-188921FC7521}" type="sibTrans" cxnId="{EC4B54DD-D410-4636-A446-F636BF64289D}">
      <dgm:prSet/>
      <dgm:spPr/>
      <dgm:t>
        <a:bodyPr/>
        <a:lstStyle/>
        <a:p>
          <a:endParaRPr lang="en-US" sz="2400"/>
        </a:p>
      </dgm:t>
    </dgm:pt>
    <dgm:pt modelId="{B9099762-DB1C-4D68-B200-37AE04C524B5}">
      <dgm:prSet custT="1"/>
      <dgm:spPr/>
      <dgm:t>
        <a:bodyPr/>
        <a:lstStyle/>
        <a:p>
          <a:pPr algn="ctr" rtl="0"/>
          <a:r>
            <a:rPr lang="en-US" sz="1800" dirty="0" smtClean="0"/>
            <a:t>Improve TAP Coding</a:t>
          </a:r>
          <a:endParaRPr lang="en-US" sz="1800" dirty="0"/>
        </a:p>
      </dgm:t>
    </dgm:pt>
    <dgm:pt modelId="{32360313-B387-4CDF-9033-822997109BD7}" type="parTrans" cxnId="{88749E81-ABBE-4F89-9A4B-2A9434135ABD}">
      <dgm:prSet/>
      <dgm:spPr/>
      <dgm:t>
        <a:bodyPr/>
        <a:lstStyle/>
        <a:p>
          <a:endParaRPr lang="en-US" sz="2400"/>
        </a:p>
      </dgm:t>
    </dgm:pt>
    <dgm:pt modelId="{A7414441-F131-451B-9571-F89687EF23E2}" type="sibTrans" cxnId="{88749E81-ABBE-4F89-9A4B-2A9434135ABD}">
      <dgm:prSet/>
      <dgm:spPr/>
      <dgm:t>
        <a:bodyPr/>
        <a:lstStyle/>
        <a:p>
          <a:endParaRPr lang="en-US" sz="2400"/>
        </a:p>
      </dgm:t>
    </dgm:pt>
    <dgm:pt modelId="{C221DF83-B2E0-4AEB-9D83-4B1FB8455FFB}">
      <dgm:prSet custT="1"/>
      <dgm:spPr/>
      <dgm:t>
        <a:bodyPr/>
        <a:lstStyle/>
        <a:p>
          <a:pPr algn="ctr" rtl="0"/>
          <a:r>
            <a:rPr lang="en-US" sz="1800" dirty="0" smtClean="0"/>
            <a:t>Investigate Opportunities for Reducing Reporting Burden</a:t>
          </a:r>
          <a:endParaRPr lang="en-US" sz="1800" dirty="0"/>
        </a:p>
      </dgm:t>
    </dgm:pt>
    <dgm:pt modelId="{CC4D1D02-26B9-4B09-9A02-76F3D1B772BC}" type="parTrans" cxnId="{89DC79A1-A966-4258-9297-862FFD047949}">
      <dgm:prSet/>
      <dgm:spPr/>
      <dgm:t>
        <a:bodyPr/>
        <a:lstStyle/>
        <a:p>
          <a:endParaRPr lang="en-US" sz="2400"/>
        </a:p>
      </dgm:t>
    </dgm:pt>
    <dgm:pt modelId="{328CE024-94B4-421B-8471-CA3ED3CF9657}" type="sibTrans" cxnId="{89DC79A1-A966-4258-9297-862FFD047949}">
      <dgm:prSet/>
      <dgm:spPr/>
      <dgm:t>
        <a:bodyPr/>
        <a:lstStyle/>
        <a:p>
          <a:endParaRPr lang="en-US" sz="2400"/>
        </a:p>
      </dgm:t>
    </dgm:pt>
    <dgm:pt modelId="{78F15496-715C-4308-8B50-543E09430440}" type="pres">
      <dgm:prSet presAssocID="{C0793BA0-A550-4899-879C-1268A5ABEB4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82F17399-FC5D-4F50-A0A6-28B48874709A}" type="pres">
      <dgm:prSet presAssocID="{C0793BA0-A550-4899-879C-1268A5ABEB4D}" presName="Name1" presStyleCnt="0"/>
      <dgm:spPr/>
    </dgm:pt>
    <dgm:pt modelId="{080C430B-B06C-4697-9B61-F446B01CEDB1}" type="pres">
      <dgm:prSet presAssocID="{C0793BA0-A550-4899-879C-1268A5ABEB4D}" presName="cycle" presStyleCnt="0"/>
      <dgm:spPr/>
    </dgm:pt>
    <dgm:pt modelId="{82067566-C86E-4FB2-8B4D-946285F55C0B}" type="pres">
      <dgm:prSet presAssocID="{C0793BA0-A550-4899-879C-1268A5ABEB4D}" presName="srcNode" presStyleLbl="node1" presStyleIdx="0" presStyleCnt="6"/>
      <dgm:spPr/>
    </dgm:pt>
    <dgm:pt modelId="{5F88283C-E3DF-45DD-A278-E42678AC5BD1}" type="pres">
      <dgm:prSet presAssocID="{C0793BA0-A550-4899-879C-1268A5ABEB4D}" presName="conn" presStyleLbl="parChTrans1D2" presStyleIdx="0" presStyleCnt="1"/>
      <dgm:spPr/>
      <dgm:t>
        <a:bodyPr/>
        <a:lstStyle/>
        <a:p>
          <a:endParaRPr lang="en-US"/>
        </a:p>
      </dgm:t>
    </dgm:pt>
    <dgm:pt modelId="{525AA683-9861-4AF5-A404-95B73CC81061}" type="pres">
      <dgm:prSet presAssocID="{C0793BA0-A550-4899-879C-1268A5ABEB4D}" presName="extraNode" presStyleLbl="node1" presStyleIdx="0" presStyleCnt="6"/>
      <dgm:spPr/>
    </dgm:pt>
    <dgm:pt modelId="{9659DDEA-648E-4100-959E-BC4105C83B45}" type="pres">
      <dgm:prSet presAssocID="{C0793BA0-A550-4899-879C-1268A5ABEB4D}" presName="dstNode" presStyleLbl="node1" presStyleIdx="0" presStyleCnt="6"/>
      <dgm:spPr/>
    </dgm:pt>
    <dgm:pt modelId="{96F296DF-C477-4673-83BC-21459F831594}" type="pres">
      <dgm:prSet presAssocID="{C221DF83-B2E0-4AEB-9D83-4B1FB8455FF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C18E2-35B8-4AF0-8941-2DD8877878C3}" type="pres">
      <dgm:prSet presAssocID="{C221DF83-B2E0-4AEB-9D83-4B1FB8455FFB}" presName="accent_1" presStyleCnt="0"/>
      <dgm:spPr/>
    </dgm:pt>
    <dgm:pt modelId="{33D12DF1-D4E8-416C-9372-866A602575B5}" type="pres">
      <dgm:prSet presAssocID="{C221DF83-B2E0-4AEB-9D83-4B1FB8455FFB}" presName="accentRepeatNode" presStyleLbl="solidFgAcc1" presStyleIdx="0" presStyleCnt="6"/>
      <dgm:spPr/>
    </dgm:pt>
    <dgm:pt modelId="{A412F1FF-4E40-4019-BD4D-D7D3B05E9745}" type="pres">
      <dgm:prSet presAssocID="{3F71B327-9A34-4A8D-9F10-538FC7F3ED51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A3707-03EB-49EB-8872-AE67959EB6E2}" type="pres">
      <dgm:prSet presAssocID="{3F71B327-9A34-4A8D-9F10-538FC7F3ED51}" presName="accent_2" presStyleCnt="0"/>
      <dgm:spPr/>
    </dgm:pt>
    <dgm:pt modelId="{A23AE366-AC40-47BB-948F-0C045459A51F}" type="pres">
      <dgm:prSet presAssocID="{3F71B327-9A34-4A8D-9F10-538FC7F3ED51}" presName="accentRepeatNode" presStyleLbl="solidFgAcc1" presStyleIdx="1" presStyleCnt="6"/>
      <dgm:spPr/>
    </dgm:pt>
    <dgm:pt modelId="{65C53F16-20D3-4830-80D3-00D94EDE103B}" type="pres">
      <dgm:prSet presAssocID="{BC1843C4-AE7E-430B-8428-9F464D773FC7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36249-8155-47E6-928B-5589A9FC1AB4}" type="pres">
      <dgm:prSet presAssocID="{BC1843C4-AE7E-430B-8428-9F464D773FC7}" presName="accent_3" presStyleCnt="0"/>
      <dgm:spPr/>
    </dgm:pt>
    <dgm:pt modelId="{B886417D-EF23-41C4-9C3B-DEA705B79ACB}" type="pres">
      <dgm:prSet presAssocID="{BC1843C4-AE7E-430B-8428-9F464D773FC7}" presName="accentRepeatNode" presStyleLbl="solidFgAcc1" presStyleIdx="2" presStyleCnt="6"/>
      <dgm:spPr/>
    </dgm:pt>
    <dgm:pt modelId="{3C5C6F4C-C57B-4CA6-867B-7085FC223DFF}" type="pres">
      <dgm:prSet presAssocID="{EBD87F03-7770-4B77-88BE-A85BDFFC146E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A2F6C-59EB-487C-A7ED-A85DF8AD9C1A}" type="pres">
      <dgm:prSet presAssocID="{EBD87F03-7770-4B77-88BE-A85BDFFC146E}" presName="accent_4" presStyleCnt="0"/>
      <dgm:spPr/>
    </dgm:pt>
    <dgm:pt modelId="{98176646-70B2-4AF0-910B-6220D3FB002D}" type="pres">
      <dgm:prSet presAssocID="{EBD87F03-7770-4B77-88BE-A85BDFFC146E}" presName="accentRepeatNode" presStyleLbl="solidFgAcc1" presStyleIdx="3" presStyleCnt="6"/>
      <dgm:spPr/>
    </dgm:pt>
    <dgm:pt modelId="{291F4784-4F19-4E1D-8A3B-A59477DF738F}" type="pres">
      <dgm:prSet presAssocID="{2F8B9FBF-A829-45A8-B228-4E6A481C8BDF}" presName="text_5" presStyleLbl="node1" presStyleIdx="4" presStyleCnt="6" custScaleY="120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50D486-E28D-44CC-9367-2BDD4C78FC64}" type="pres">
      <dgm:prSet presAssocID="{2F8B9FBF-A829-45A8-B228-4E6A481C8BDF}" presName="accent_5" presStyleCnt="0"/>
      <dgm:spPr/>
    </dgm:pt>
    <dgm:pt modelId="{025FE078-5FB4-4E9E-BEB5-CA7CF5761C9F}" type="pres">
      <dgm:prSet presAssocID="{2F8B9FBF-A829-45A8-B228-4E6A481C8BDF}" presName="accentRepeatNode" presStyleLbl="solidFgAcc1" presStyleIdx="4" presStyleCnt="6"/>
      <dgm:spPr/>
    </dgm:pt>
    <dgm:pt modelId="{13D20EB1-9DB1-40B5-9779-82C7356450E3}" type="pres">
      <dgm:prSet presAssocID="{B9099762-DB1C-4D68-B200-37AE04C524B5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C6F70-AC8A-4E2C-A82A-8F21E968E968}" type="pres">
      <dgm:prSet presAssocID="{B9099762-DB1C-4D68-B200-37AE04C524B5}" presName="accent_6" presStyleCnt="0"/>
      <dgm:spPr/>
    </dgm:pt>
    <dgm:pt modelId="{B45008B9-E177-4C08-9C25-0ACDC64C0773}" type="pres">
      <dgm:prSet presAssocID="{B9099762-DB1C-4D68-B200-37AE04C524B5}" presName="accentRepeatNode" presStyleLbl="solidFgAcc1" presStyleIdx="5" presStyleCnt="6"/>
      <dgm:spPr/>
    </dgm:pt>
  </dgm:ptLst>
  <dgm:cxnLst>
    <dgm:cxn modelId="{EBACCCB5-60B4-4468-A3C6-9F272854603F}" type="presOf" srcId="{328CE024-94B4-421B-8471-CA3ED3CF9657}" destId="{5F88283C-E3DF-45DD-A278-E42678AC5BD1}" srcOrd="0" destOrd="0" presId="urn:microsoft.com/office/officeart/2008/layout/VerticalCurvedList"/>
    <dgm:cxn modelId="{B1237FF3-2EE4-442E-952D-765B8B6B1BB1}" srcId="{C0793BA0-A550-4899-879C-1268A5ABEB4D}" destId="{3F71B327-9A34-4A8D-9F10-538FC7F3ED51}" srcOrd="1" destOrd="0" parTransId="{96755CBA-F215-472B-8131-7CC4545D9FB3}" sibTransId="{E5788CFE-1E3F-40CD-A5F6-2A3B9495C6FD}"/>
    <dgm:cxn modelId="{89DC79A1-A966-4258-9297-862FFD047949}" srcId="{C0793BA0-A550-4899-879C-1268A5ABEB4D}" destId="{C221DF83-B2E0-4AEB-9D83-4B1FB8455FFB}" srcOrd="0" destOrd="0" parTransId="{CC4D1D02-26B9-4B09-9A02-76F3D1B772BC}" sibTransId="{328CE024-94B4-421B-8471-CA3ED3CF9657}"/>
    <dgm:cxn modelId="{0A550813-46BE-49B3-B4E4-F2529E955EE1}" srcId="{C0793BA0-A550-4899-879C-1268A5ABEB4D}" destId="{BC1843C4-AE7E-430B-8428-9F464D773FC7}" srcOrd="2" destOrd="0" parTransId="{6F3D4B0C-ED62-4257-83C4-F526A6CF3370}" sibTransId="{CE6D31A8-17E3-409B-AC82-B1907A8B66B4}"/>
    <dgm:cxn modelId="{88749E81-ABBE-4F89-9A4B-2A9434135ABD}" srcId="{C0793BA0-A550-4899-879C-1268A5ABEB4D}" destId="{B9099762-DB1C-4D68-B200-37AE04C524B5}" srcOrd="5" destOrd="0" parTransId="{32360313-B387-4CDF-9033-822997109BD7}" sibTransId="{A7414441-F131-451B-9571-F89687EF23E2}"/>
    <dgm:cxn modelId="{C3CFE21D-8350-4F27-9A13-E790AC1AD3CB}" type="presOf" srcId="{EBD87F03-7770-4B77-88BE-A85BDFFC146E}" destId="{3C5C6F4C-C57B-4CA6-867B-7085FC223DFF}" srcOrd="0" destOrd="0" presId="urn:microsoft.com/office/officeart/2008/layout/VerticalCurvedList"/>
    <dgm:cxn modelId="{F28176CA-3D89-4072-89F4-FE717E00F577}" type="presOf" srcId="{C221DF83-B2E0-4AEB-9D83-4B1FB8455FFB}" destId="{96F296DF-C477-4673-83BC-21459F831594}" srcOrd="0" destOrd="0" presId="urn:microsoft.com/office/officeart/2008/layout/VerticalCurvedList"/>
    <dgm:cxn modelId="{EC4B54DD-D410-4636-A446-F636BF64289D}" srcId="{C0793BA0-A550-4899-879C-1268A5ABEB4D}" destId="{2F8B9FBF-A829-45A8-B228-4E6A481C8BDF}" srcOrd="4" destOrd="0" parTransId="{7A130FF5-8906-4E81-8F29-6596D1F54DE6}" sibTransId="{46544049-FD2B-433E-9340-188921FC7521}"/>
    <dgm:cxn modelId="{25B42B6A-D3BB-46FF-BB01-B4B301B072C4}" srcId="{C0793BA0-A550-4899-879C-1268A5ABEB4D}" destId="{EBD87F03-7770-4B77-88BE-A85BDFFC146E}" srcOrd="3" destOrd="0" parTransId="{1FA9E69D-FDB2-47EE-A3FD-488842424D66}" sibTransId="{24244F06-B6D2-4989-8420-33ECE9576312}"/>
    <dgm:cxn modelId="{C0C00DD8-47C0-4D0C-B93A-9E6672C1629A}" type="presOf" srcId="{B9099762-DB1C-4D68-B200-37AE04C524B5}" destId="{13D20EB1-9DB1-40B5-9779-82C7356450E3}" srcOrd="0" destOrd="0" presId="urn:microsoft.com/office/officeart/2008/layout/VerticalCurvedList"/>
    <dgm:cxn modelId="{22216242-F2B8-4FC7-9989-77640AA1EF8C}" type="presOf" srcId="{BC1843C4-AE7E-430B-8428-9F464D773FC7}" destId="{65C53F16-20D3-4830-80D3-00D94EDE103B}" srcOrd="0" destOrd="0" presId="urn:microsoft.com/office/officeart/2008/layout/VerticalCurvedList"/>
    <dgm:cxn modelId="{C1678DF5-6C17-481A-846D-022C7A4F0110}" type="presOf" srcId="{C0793BA0-A550-4899-879C-1268A5ABEB4D}" destId="{78F15496-715C-4308-8B50-543E09430440}" srcOrd="0" destOrd="0" presId="urn:microsoft.com/office/officeart/2008/layout/VerticalCurvedList"/>
    <dgm:cxn modelId="{CBB56138-0100-445C-AE54-4A9C236E12B3}" type="presOf" srcId="{2F8B9FBF-A829-45A8-B228-4E6A481C8BDF}" destId="{291F4784-4F19-4E1D-8A3B-A59477DF738F}" srcOrd="0" destOrd="0" presId="urn:microsoft.com/office/officeart/2008/layout/VerticalCurvedList"/>
    <dgm:cxn modelId="{85435E4B-E51F-48C6-B18B-7402B0507198}" type="presOf" srcId="{3F71B327-9A34-4A8D-9F10-538FC7F3ED51}" destId="{A412F1FF-4E40-4019-BD4D-D7D3B05E9745}" srcOrd="0" destOrd="0" presId="urn:microsoft.com/office/officeart/2008/layout/VerticalCurvedList"/>
    <dgm:cxn modelId="{EF005885-0444-49A9-8F4F-36D698969AF8}" type="presParOf" srcId="{78F15496-715C-4308-8B50-543E09430440}" destId="{82F17399-FC5D-4F50-A0A6-28B48874709A}" srcOrd="0" destOrd="0" presId="urn:microsoft.com/office/officeart/2008/layout/VerticalCurvedList"/>
    <dgm:cxn modelId="{52133FC5-C960-4F1C-B0FF-6A90C42DEA77}" type="presParOf" srcId="{82F17399-FC5D-4F50-A0A6-28B48874709A}" destId="{080C430B-B06C-4697-9B61-F446B01CEDB1}" srcOrd="0" destOrd="0" presId="urn:microsoft.com/office/officeart/2008/layout/VerticalCurvedList"/>
    <dgm:cxn modelId="{8B325171-6420-4FCB-99A2-F891A3E2D7F8}" type="presParOf" srcId="{080C430B-B06C-4697-9B61-F446B01CEDB1}" destId="{82067566-C86E-4FB2-8B4D-946285F55C0B}" srcOrd="0" destOrd="0" presId="urn:microsoft.com/office/officeart/2008/layout/VerticalCurvedList"/>
    <dgm:cxn modelId="{CD6E5516-201A-47E1-9EA5-F08B240DB81C}" type="presParOf" srcId="{080C430B-B06C-4697-9B61-F446B01CEDB1}" destId="{5F88283C-E3DF-45DD-A278-E42678AC5BD1}" srcOrd="1" destOrd="0" presId="urn:microsoft.com/office/officeart/2008/layout/VerticalCurvedList"/>
    <dgm:cxn modelId="{3F3B0D90-D3EB-43AF-97F2-A9C9DE7D19E7}" type="presParOf" srcId="{080C430B-B06C-4697-9B61-F446B01CEDB1}" destId="{525AA683-9861-4AF5-A404-95B73CC81061}" srcOrd="2" destOrd="0" presId="urn:microsoft.com/office/officeart/2008/layout/VerticalCurvedList"/>
    <dgm:cxn modelId="{4F96B48C-9841-46A1-811C-B9BA3409F409}" type="presParOf" srcId="{080C430B-B06C-4697-9B61-F446B01CEDB1}" destId="{9659DDEA-648E-4100-959E-BC4105C83B45}" srcOrd="3" destOrd="0" presId="urn:microsoft.com/office/officeart/2008/layout/VerticalCurvedList"/>
    <dgm:cxn modelId="{A5F73E85-98E5-45BA-A53B-4E99B5CF5665}" type="presParOf" srcId="{82F17399-FC5D-4F50-A0A6-28B48874709A}" destId="{96F296DF-C477-4673-83BC-21459F831594}" srcOrd="1" destOrd="0" presId="urn:microsoft.com/office/officeart/2008/layout/VerticalCurvedList"/>
    <dgm:cxn modelId="{941F19D7-5CEC-4E54-9047-5282B1DA8A75}" type="presParOf" srcId="{82F17399-FC5D-4F50-A0A6-28B48874709A}" destId="{8C6C18E2-35B8-4AF0-8941-2DD8877878C3}" srcOrd="2" destOrd="0" presId="urn:microsoft.com/office/officeart/2008/layout/VerticalCurvedList"/>
    <dgm:cxn modelId="{FDB53A3B-C325-443B-85C6-E00BFC58994B}" type="presParOf" srcId="{8C6C18E2-35B8-4AF0-8941-2DD8877878C3}" destId="{33D12DF1-D4E8-416C-9372-866A602575B5}" srcOrd="0" destOrd="0" presId="urn:microsoft.com/office/officeart/2008/layout/VerticalCurvedList"/>
    <dgm:cxn modelId="{ECA058A8-2883-4E89-9AF2-DEF0220601A5}" type="presParOf" srcId="{82F17399-FC5D-4F50-A0A6-28B48874709A}" destId="{A412F1FF-4E40-4019-BD4D-D7D3B05E9745}" srcOrd="3" destOrd="0" presId="urn:microsoft.com/office/officeart/2008/layout/VerticalCurvedList"/>
    <dgm:cxn modelId="{0FCCB449-D138-4416-9BA2-4C7B4BCD2629}" type="presParOf" srcId="{82F17399-FC5D-4F50-A0A6-28B48874709A}" destId="{F28A3707-03EB-49EB-8872-AE67959EB6E2}" srcOrd="4" destOrd="0" presId="urn:microsoft.com/office/officeart/2008/layout/VerticalCurvedList"/>
    <dgm:cxn modelId="{BE9E0EE7-1D0B-46CF-887C-074F39E6601C}" type="presParOf" srcId="{F28A3707-03EB-49EB-8872-AE67959EB6E2}" destId="{A23AE366-AC40-47BB-948F-0C045459A51F}" srcOrd="0" destOrd="0" presId="urn:microsoft.com/office/officeart/2008/layout/VerticalCurvedList"/>
    <dgm:cxn modelId="{08856FEE-9F80-4893-A626-F0BAB25FFB53}" type="presParOf" srcId="{82F17399-FC5D-4F50-A0A6-28B48874709A}" destId="{65C53F16-20D3-4830-80D3-00D94EDE103B}" srcOrd="5" destOrd="0" presId="urn:microsoft.com/office/officeart/2008/layout/VerticalCurvedList"/>
    <dgm:cxn modelId="{BC0B2978-BB54-4ACA-BADE-FE3D03712227}" type="presParOf" srcId="{82F17399-FC5D-4F50-A0A6-28B48874709A}" destId="{78536249-8155-47E6-928B-5589A9FC1AB4}" srcOrd="6" destOrd="0" presId="urn:microsoft.com/office/officeart/2008/layout/VerticalCurvedList"/>
    <dgm:cxn modelId="{91679AB1-379C-4DB6-A94F-5FD6408EEC88}" type="presParOf" srcId="{78536249-8155-47E6-928B-5589A9FC1AB4}" destId="{B886417D-EF23-41C4-9C3B-DEA705B79ACB}" srcOrd="0" destOrd="0" presId="urn:microsoft.com/office/officeart/2008/layout/VerticalCurvedList"/>
    <dgm:cxn modelId="{B8B37D9D-CF1A-4887-8D90-4D16507C258A}" type="presParOf" srcId="{82F17399-FC5D-4F50-A0A6-28B48874709A}" destId="{3C5C6F4C-C57B-4CA6-867B-7085FC223DFF}" srcOrd="7" destOrd="0" presId="urn:microsoft.com/office/officeart/2008/layout/VerticalCurvedList"/>
    <dgm:cxn modelId="{1897EF0D-BAC7-44EE-AF02-6D79311C7DCA}" type="presParOf" srcId="{82F17399-FC5D-4F50-A0A6-28B48874709A}" destId="{638A2F6C-59EB-487C-A7ED-A85DF8AD9C1A}" srcOrd="8" destOrd="0" presId="urn:microsoft.com/office/officeart/2008/layout/VerticalCurvedList"/>
    <dgm:cxn modelId="{E2A587BA-2F1F-4F53-A3A6-A66784CCB1C5}" type="presParOf" srcId="{638A2F6C-59EB-487C-A7ED-A85DF8AD9C1A}" destId="{98176646-70B2-4AF0-910B-6220D3FB002D}" srcOrd="0" destOrd="0" presId="urn:microsoft.com/office/officeart/2008/layout/VerticalCurvedList"/>
    <dgm:cxn modelId="{A9A6F05B-8EDD-4E2F-BFD7-D41D57107D99}" type="presParOf" srcId="{82F17399-FC5D-4F50-A0A6-28B48874709A}" destId="{291F4784-4F19-4E1D-8A3B-A59477DF738F}" srcOrd="9" destOrd="0" presId="urn:microsoft.com/office/officeart/2008/layout/VerticalCurvedList"/>
    <dgm:cxn modelId="{75B1C0E5-5407-4767-BD48-8D597CF51E45}" type="presParOf" srcId="{82F17399-FC5D-4F50-A0A6-28B48874709A}" destId="{9750D486-E28D-44CC-9367-2BDD4C78FC64}" srcOrd="10" destOrd="0" presId="urn:microsoft.com/office/officeart/2008/layout/VerticalCurvedList"/>
    <dgm:cxn modelId="{9945AD85-AFCA-4E6A-9753-8447D8A93262}" type="presParOf" srcId="{9750D486-E28D-44CC-9367-2BDD4C78FC64}" destId="{025FE078-5FB4-4E9E-BEB5-CA7CF5761C9F}" srcOrd="0" destOrd="0" presId="urn:microsoft.com/office/officeart/2008/layout/VerticalCurvedList"/>
    <dgm:cxn modelId="{B38A17EE-9C8D-471D-8061-B400DA69E99D}" type="presParOf" srcId="{82F17399-FC5D-4F50-A0A6-28B48874709A}" destId="{13D20EB1-9DB1-40B5-9779-82C7356450E3}" srcOrd="11" destOrd="0" presId="urn:microsoft.com/office/officeart/2008/layout/VerticalCurvedList"/>
    <dgm:cxn modelId="{3FB14659-7BC6-4108-84AB-3A7542325879}" type="presParOf" srcId="{82F17399-FC5D-4F50-A0A6-28B48874709A}" destId="{379C6F70-AC8A-4E2C-A82A-8F21E968E968}" srcOrd="12" destOrd="0" presId="urn:microsoft.com/office/officeart/2008/layout/VerticalCurvedList"/>
    <dgm:cxn modelId="{37EE53E6-0D00-4136-B94F-4ECAA7E12D2F}" type="presParOf" srcId="{379C6F70-AC8A-4E2C-A82A-8F21E968E968}" destId="{B45008B9-E177-4C08-9C25-0ACDC64C07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1A38273-36B1-4A00-BFC5-65CE66471B14}" type="doc">
      <dgm:prSet loTypeId="urn:microsoft.com/office/officeart/2005/8/layout/venn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BA94B24-30B4-4E27-B0F8-F8BA1EBEFF29}">
      <dgm:prSet/>
      <dgm:spPr/>
      <dgm:t>
        <a:bodyPr/>
        <a:lstStyle/>
        <a:p>
          <a:pPr rtl="0"/>
          <a:r>
            <a:rPr lang="en-US" dirty="0" smtClean="0"/>
            <a:t>Align evaluation protocols with M&amp;V protocols</a:t>
          </a:r>
          <a:endParaRPr lang="en-US" dirty="0"/>
        </a:p>
      </dgm:t>
    </dgm:pt>
    <dgm:pt modelId="{3E64F324-3177-4AB1-BD2C-D403BE81B67F}" type="parTrans" cxnId="{FA2D3928-BB64-406A-9652-507D234EFA0B}">
      <dgm:prSet/>
      <dgm:spPr/>
      <dgm:t>
        <a:bodyPr/>
        <a:lstStyle/>
        <a:p>
          <a:endParaRPr lang="en-US"/>
        </a:p>
      </dgm:t>
    </dgm:pt>
    <dgm:pt modelId="{7EC1AD34-1DAD-458D-B5D5-7A97A53776C7}" type="sibTrans" cxnId="{FA2D3928-BB64-406A-9652-507D234EFA0B}">
      <dgm:prSet/>
      <dgm:spPr/>
      <dgm:t>
        <a:bodyPr/>
        <a:lstStyle/>
        <a:p>
          <a:endParaRPr lang="en-US"/>
        </a:p>
      </dgm:t>
    </dgm:pt>
    <dgm:pt modelId="{C832B489-D0F7-462E-A724-43DFAC3D5C34}">
      <dgm:prSet/>
      <dgm:spPr/>
      <dgm:t>
        <a:bodyPr/>
        <a:lstStyle/>
        <a:p>
          <a:pPr rtl="0"/>
          <a:r>
            <a:rPr lang="en-US" dirty="0" smtClean="0"/>
            <a:t>Consider faster or real-time evaluation</a:t>
          </a:r>
          <a:endParaRPr lang="en-US" dirty="0"/>
        </a:p>
      </dgm:t>
    </dgm:pt>
    <dgm:pt modelId="{AAE37CBD-DD8A-4003-B011-6A954E56F83A}" type="parTrans" cxnId="{BE826167-8868-434F-A654-5802130BE7E0}">
      <dgm:prSet/>
      <dgm:spPr/>
      <dgm:t>
        <a:bodyPr/>
        <a:lstStyle/>
        <a:p>
          <a:endParaRPr lang="en-US"/>
        </a:p>
      </dgm:t>
    </dgm:pt>
    <dgm:pt modelId="{5BBB43CB-C358-4E3A-837E-44B3EB54DCF0}" type="sibTrans" cxnId="{BE826167-8868-434F-A654-5802130BE7E0}">
      <dgm:prSet/>
      <dgm:spPr/>
      <dgm:t>
        <a:bodyPr/>
        <a:lstStyle/>
        <a:p>
          <a:endParaRPr lang="en-US"/>
        </a:p>
      </dgm:t>
    </dgm:pt>
    <dgm:pt modelId="{94072CDC-080A-4AA6-939E-9B14CBE08EDA}">
      <dgm:prSet/>
      <dgm:spPr/>
      <dgm:t>
        <a:bodyPr/>
        <a:lstStyle/>
        <a:p>
          <a:pPr rtl="0"/>
          <a:r>
            <a:rPr lang="en-US" dirty="0" smtClean="0"/>
            <a:t>Require and simplify end user contact</a:t>
          </a:r>
          <a:endParaRPr lang="en-US" dirty="0"/>
        </a:p>
      </dgm:t>
    </dgm:pt>
    <dgm:pt modelId="{70F8E85D-FDF2-4DA3-868D-E032E827918D}" type="parTrans" cxnId="{10B2DD77-31C9-4FFD-8B71-4309910B002B}">
      <dgm:prSet/>
      <dgm:spPr/>
      <dgm:t>
        <a:bodyPr/>
        <a:lstStyle/>
        <a:p>
          <a:endParaRPr lang="en-US"/>
        </a:p>
      </dgm:t>
    </dgm:pt>
    <dgm:pt modelId="{D6E267A0-8A79-45E3-B5FB-23E4670C4106}" type="sibTrans" cxnId="{10B2DD77-31C9-4FFD-8B71-4309910B002B}">
      <dgm:prSet/>
      <dgm:spPr/>
      <dgm:t>
        <a:bodyPr/>
        <a:lstStyle/>
        <a:p>
          <a:endParaRPr lang="en-US"/>
        </a:p>
      </dgm:t>
    </dgm:pt>
    <dgm:pt modelId="{3CC84252-C68A-4301-96BB-83CA9B276A42}">
      <dgm:prSet/>
      <dgm:spPr/>
      <dgm:t>
        <a:bodyPr/>
        <a:lstStyle/>
        <a:p>
          <a:pPr rtl="0"/>
          <a:r>
            <a:rPr lang="en-US" dirty="0" smtClean="0"/>
            <a:t>Improve tracking of utility and end-user contact</a:t>
          </a:r>
          <a:endParaRPr lang="en-US" dirty="0"/>
        </a:p>
      </dgm:t>
    </dgm:pt>
    <dgm:pt modelId="{BD5CFEFC-4297-4710-A1D5-7AD44295566A}" type="parTrans" cxnId="{26B50C41-3040-4EDA-9AF1-574BD41E7543}">
      <dgm:prSet/>
      <dgm:spPr/>
      <dgm:t>
        <a:bodyPr/>
        <a:lstStyle/>
        <a:p>
          <a:endParaRPr lang="en-US"/>
        </a:p>
      </dgm:t>
    </dgm:pt>
    <dgm:pt modelId="{84E17DD8-62BC-40B6-9A6C-0E756DC1283A}" type="sibTrans" cxnId="{26B50C41-3040-4EDA-9AF1-574BD41E7543}">
      <dgm:prSet/>
      <dgm:spPr/>
      <dgm:t>
        <a:bodyPr/>
        <a:lstStyle/>
        <a:p>
          <a:endParaRPr lang="en-US"/>
        </a:p>
      </dgm:t>
    </dgm:pt>
    <dgm:pt modelId="{DB2859CE-728D-4019-AA89-519B61BD5E51}">
      <dgm:prSet/>
      <dgm:spPr/>
      <dgm:t>
        <a:bodyPr/>
        <a:lstStyle/>
        <a:p>
          <a:pPr rtl="0"/>
          <a:r>
            <a:rPr lang="en-US" dirty="0" smtClean="0"/>
            <a:t>Ensure all site-specific projects are included in evaluation</a:t>
          </a:r>
          <a:endParaRPr lang="en-US" dirty="0"/>
        </a:p>
      </dgm:t>
    </dgm:pt>
    <dgm:pt modelId="{9F6AE983-26B7-4D7B-88D3-F1BAD4C0AE98}" type="parTrans" cxnId="{7064B146-8AD3-45E2-9780-590EB9E915B7}">
      <dgm:prSet/>
      <dgm:spPr/>
      <dgm:t>
        <a:bodyPr/>
        <a:lstStyle/>
        <a:p>
          <a:endParaRPr lang="en-US"/>
        </a:p>
      </dgm:t>
    </dgm:pt>
    <dgm:pt modelId="{23328799-30A1-4B9D-8DF0-454EE10B0287}" type="sibTrans" cxnId="{7064B146-8AD3-45E2-9780-590EB9E915B7}">
      <dgm:prSet/>
      <dgm:spPr/>
      <dgm:t>
        <a:bodyPr/>
        <a:lstStyle/>
        <a:p>
          <a:endParaRPr lang="en-US"/>
        </a:p>
      </dgm:t>
    </dgm:pt>
    <dgm:pt modelId="{2040366C-5E9A-472E-AB9B-612F786E0266}" type="pres">
      <dgm:prSet presAssocID="{31A38273-36B1-4A00-BFC5-65CE66471B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0B358E-49B6-486D-A198-AF3EBEDF701C}" type="pres">
      <dgm:prSet presAssocID="{DBA94B24-30B4-4E27-B0F8-F8BA1EBEFF29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A524B-3B7E-418C-ABB4-AD1EAE8B4F80}" type="pres">
      <dgm:prSet presAssocID="{7EC1AD34-1DAD-458D-B5D5-7A97A53776C7}" presName="space" presStyleCnt="0"/>
      <dgm:spPr/>
    </dgm:pt>
    <dgm:pt modelId="{46E4646B-33FB-491F-9592-8E85C167D6B5}" type="pres">
      <dgm:prSet presAssocID="{C832B489-D0F7-462E-A724-43DFAC3D5C34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20DC6-328E-49FE-BF26-689499669215}" type="pres">
      <dgm:prSet presAssocID="{5BBB43CB-C358-4E3A-837E-44B3EB54DCF0}" presName="space" presStyleCnt="0"/>
      <dgm:spPr/>
    </dgm:pt>
    <dgm:pt modelId="{B6D8F680-0138-4113-BDE8-BB870E59D28D}" type="pres">
      <dgm:prSet presAssocID="{94072CDC-080A-4AA6-939E-9B14CBE08EDA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BBC560-2A69-4D11-B493-12CBA0103276}" type="pres">
      <dgm:prSet presAssocID="{D6E267A0-8A79-45E3-B5FB-23E4670C4106}" presName="space" presStyleCnt="0"/>
      <dgm:spPr/>
    </dgm:pt>
    <dgm:pt modelId="{22190E99-0F70-4C08-9170-B81EBA79D70D}" type="pres">
      <dgm:prSet presAssocID="{3CC84252-C68A-4301-96BB-83CA9B276A42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5FBA15-8266-48F7-AF98-6D2ADC793D62}" type="pres">
      <dgm:prSet presAssocID="{84E17DD8-62BC-40B6-9A6C-0E756DC1283A}" presName="space" presStyleCnt="0"/>
      <dgm:spPr/>
    </dgm:pt>
    <dgm:pt modelId="{94CA87E6-4804-44D6-9339-56BD896BD6D5}" type="pres">
      <dgm:prSet presAssocID="{DB2859CE-728D-4019-AA89-519B61BD5E51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651A08-65B3-4D93-B88E-7DF91584A89D}" type="presOf" srcId="{94072CDC-080A-4AA6-939E-9B14CBE08EDA}" destId="{B6D8F680-0138-4113-BDE8-BB870E59D28D}" srcOrd="0" destOrd="0" presId="urn:microsoft.com/office/officeart/2005/8/layout/venn3"/>
    <dgm:cxn modelId="{10B2DD77-31C9-4FFD-8B71-4309910B002B}" srcId="{31A38273-36B1-4A00-BFC5-65CE66471B14}" destId="{94072CDC-080A-4AA6-939E-9B14CBE08EDA}" srcOrd="2" destOrd="0" parTransId="{70F8E85D-FDF2-4DA3-868D-E032E827918D}" sibTransId="{D6E267A0-8A79-45E3-B5FB-23E4670C4106}"/>
    <dgm:cxn modelId="{C81EF150-1C67-4F9E-B91E-A386740B0B60}" type="presOf" srcId="{DB2859CE-728D-4019-AA89-519B61BD5E51}" destId="{94CA87E6-4804-44D6-9339-56BD896BD6D5}" srcOrd="0" destOrd="0" presId="urn:microsoft.com/office/officeart/2005/8/layout/venn3"/>
    <dgm:cxn modelId="{61C33E89-A7AA-4750-94DF-B541667899F0}" type="presOf" srcId="{DBA94B24-30B4-4E27-B0F8-F8BA1EBEFF29}" destId="{3C0B358E-49B6-486D-A198-AF3EBEDF701C}" srcOrd="0" destOrd="0" presId="urn:microsoft.com/office/officeart/2005/8/layout/venn3"/>
    <dgm:cxn modelId="{3077E2FA-83D6-4BAB-B8D7-BB96F3198748}" type="presOf" srcId="{31A38273-36B1-4A00-BFC5-65CE66471B14}" destId="{2040366C-5E9A-472E-AB9B-612F786E0266}" srcOrd="0" destOrd="0" presId="urn:microsoft.com/office/officeart/2005/8/layout/venn3"/>
    <dgm:cxn modelId="{30EAD820-9DAD-470A-AF5E-6962789E4B2E}" type="presOf" srcId="{3CC84252-C68A-4301-96BB-83CA9B276A42}" destId="{22190E99-0F70-4C08-9170-B81EBA79D70D}" srcOrd="0" destOrd="0" presId="urn:microsoft.com/office/officeart/2005/8/layout/venn3"/>
    <dgm:cxn modelId="{BE826167-8868-434F-A654-5802130BE7E0}" srcId="{31A38273-36B1-4A00-BFC5-65CE66471B14}" destId="{C832B489-D0F7-462E-A724-43DFAC3D5C34}" srcOrd="1" destOrd="0" parTransId="{AAE37CBD-DD8A-4003-B011-6A954E56F83A}" sibTransId="{5BBB43CB-C358-4E3A-837E-44B3EB54DCF0}"/>
    <dgm:cxn modelId="{26B50C41-3040-4EDA-9AF1-574BD41E7543}" srcId="{31A38273-36B1-4A00-BFC5-65CE66471B14}" destId="{3CC84252-C68A-4301-96BB-83CA9B276A42}" srcOrd="3" destOrd="0" parTransId="{BD5CFEFC-4297-4710-A1D5-7AD44295566A}" sibTransId="{84E17DD8-62BC-40B6-9A6C-0E756DC1283A}"/>
    <dgm:cxn modelId="{78471CD0-D95B-4C9A-92E5-6546488883EF}" type="presOf" srcId="{C832B489-D0F7-462E-A724-43DFAC3D5C34}" destId="{46E4646B-33FB-491F-9592-8E85C167D6B5}" srcOrd="0" destOrd="0" presId="urn:microsoft.com/office/officeart/2005/8/layout/venn3"/>
    <dgm:cxn modelId="{7064B146-8AD3-45E2-9780-590EB9E915B7}" srcId="{31A38273-36B1-4A00-BFC5-65CE66471B14}" destId="{DB2859CE-728D-4019-AA89-519B61BD5E51}" srcOrd="4" destOrd="0" parTransId="{9F6AE983-26B7-4D7B-88D3-F1BAD4C0AE98}" sibTransId="{23328799-30A1-4B9D-8DF0-454EE10B0287}"/>
    <dgm:cxn modelId="{FA2D3928-BB64-406A-9652-507D234EFA0B}" srcId="{31A38273-36B1-4A00-BFC5-65CE66471B14}" destId="{DBA94B24-30B4-4E27-B0F8-F8BA1EBEFF29}" srcOrd="0" destOrd="0" parTransId="{3E64F324-3177-4AB1-BD2C-D403BE81B67F}" sibTransId="{7EC1AD34-1DAD-458D-B5D5-7A97A53776C7}"/>
    <dgm:cxn modelId="{25872B47-513F-4F79-8E45-2969D4AF7A0D}" type="presParOf" srcId="{2040366C-5E9A-472E-AB9B-612F786E0266}" destId="{3C0B358E-49B6-486D-A198-AF3EBEDF701C}" srcOrd="0" destOrd="0" presId="urn:microsoft.com/office/officeart/2005/8/layout/venn3"/>
    <dgm:cxn modelId="{2F4CDA1C-84A4-48DD-94BD-082576C4051E}" type="presParOf" srcId="{2040366C-5E9A-472E-AB9B-612F786E0266}" destId="{A9AA524B-3B7E-418C-ABB4-AD1EAE8B4F80}" srcOrd="1" destOrd="0" presId="urn:microsoft.com/office/officeart/2005/8/layout/venn3"/>
    <dgm:cxn modelId="{B8DD43A9-7E7C-448F-BF74-3E2A2CDB32EB}" type="presParOf" srcId="{2040366C-5E9A-472E-AB9B-612F786E0266}" destId="{46E4646B-33FB-491F-9592-8E85C167D6B5}" srcOrd="2" destOrd="0" presId="urn:microsoft.com/office/officeart/2005/8/layout/venn3"/>
    <dgm:cxn modelId="{6D5EE426-5A63-47BF-95C1-327190131A39}" type="presParOf" srcId="{2040366C-5E9A-472E-AB9B-612F786E0266}" destId="{C2D20DC6-328E-49FE-BF26-689499669215}" srcOrd="3" destOrd="0" presId="urn:microsoft.com/office/officeart/2005/8/layout/venn3"/>
    <dgm:cxn modelId="{DDCED437-6550-4400-85AC-1A0431B0C78A}" type="presParOf" srcId="{2040366C-5E9A-472E-AB9B-612F786E0266}" destId="{B6D8F680-0138-4113-BDE8-BB870E59D28D}" srcOrd="4" destOrd="0" presId="urn:microsoft.com/office/officeart/2005/8/layout/venn3"/>
    <dgm:cxn modelId="{32D89C0B-D9A9-4777-8BA3-839F62A75436}" type="presParOf" srcId="{2040366C-5E9A-472E-AB9B-612F786E0266}" destId="{3DBBC560-2A69-4D11-B493-12CBA0103276}" srcOrd="5" destOrd="0" presId="urn:microsoft.com/office/officeart/2005/8/layout/venn3"/>
    <dgm:cxn modelId="{06CBC505-1280-4D39-8340-F774594E9D46}" type="presParOf" srcId="{2040366C-5E9A-472E-AB9B-612F786E0266}" destId="{22190E99-0F70-4C08-9170-B81EBA79D70D}" srcOrd="6" destOrd="0" presId="urn:microsoft.com/office/officeart/2005/8/layout/venn3"/>
    <dgm:cxn modelId="{1B7CE7BF-4DC6-4A55-B093-E8BA7C2EF8F5}" type="presParOf" srcId="{2040366C-5E9A-472E-AB9B-612F786E0266}" destId="{EC5FBA15-8266-48F7-AF98-6D2ADC793D62}" srcOrd="7" destOrd="0" presId="urn:microsoft.com/office/officeart/2005/8/layout/venn3"/>
    <dgm:cxn modelId="{94488790-954E-4FD6-838A-C0DC6318BA94}" type="presParOf" srcId="{2040366C-5E9A-472E-AB9B-612F786E0266}" destId="{94CA87E6-4804-44D6-9339-56BD896BD6D5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1C9BD2E-3779-49BF-887F-33D12C0353D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F833A8-35B9-4F99-B558-C89B22720B2D}">
      <dgm:prSet phldrT="[Text]"/>
      <dgm:spPr/>
      <dgm:t>
        <a:bodyPr/>
        <a:lstStyle/>
        <a:p>
          <a:r>
            <a:rPr lang="en-US" dirty="0" smtClean="0"/>
            <a:t>Design</a:t>
          </a:r>
          <a:endParaRPr lang="en-US" dirty="0"/>
        </a:p>
      </dgm:t>
    </dgm:pt>
    <dgm:pt modelId="{6B89AE32-68E0-47B9-BAAE-097B5DCD0D47}" type="parTrans" cxnId="{2EB6E2D5-7F82-46E5-98EC-63FD1984F95D}">
      <dgm:prSet/>
      <dgm:spPr/>
      <dgm:t>
        <a:bodyPr/>
        <a:lstStyle/>
        <a:p>
          <a:endParaRPr lang="en-US"/>
        </a:p>
      </dgm:t>
    </dgm:pt>
    <dgm:pt modelId="{591168AE-62B6-4734-AA2E-39FD6EBD4FA6}" type="sibTrans" cxnId="{2EB6E2D5-7F82-46E5-98EC-63FD1984F95D}">
      <dgm:prSet/>
      <dgm:spPr>
        <a:ln w="38100">
          <a:solidFill>
            <a:srgbClr val="C54B2C"/>
          </a:solidFill>
        </a:ln>
      </dgm:spPr>
      <dgm:t>
        <a:bodyPr/>
        <a:lstStyle/>
        <a:p>
          <a:endParaRPr lang="en-US">
            <a:ln>
              <a:solidFill>
                <a:srgbClr val="C54B2C"/>
              </a:solidFill>
            </a:ln>
          </a:endParaRPr>
        </a:p>
      </dgm:t>
    </dgm:pt>
    <dgm:pt modelId="{F1C9BB6C-C460-499A-BFB2-01FB99BC197C}">
      <dgm:prSet phldrT="[Text]"/>
      <dgm:spPr/>
      <dgm:t>
        <a:bodyPr/>
        <a:lstStyle/>
        <a:p>
          <a:r>
            <a:rPr lang="en-US" dirty="0" smtClean="0"/>
            <a:t>Implement</a:t>
          </a:r>
          <a:endParaRPr lang="en-US" dirty="0"/>
        </a:p>
      </dgm:t>
    </dgm:pt>
    <dgm:pt modelId="{E4C722CC-E482-4254-9BA0-E111672C06A0}" type="parTrans" cxnId="{B762F39B-E741-4CB3-A064-593CFBCF8EDA}">
      <dgm:prSet/>
      <dgm:spPr/>
      <dgm:t>
        <a:bodyPr/>
        <a:lstStyle/>
        <a:p>
          <a:endParaRPr lang="en-US"/>
        </a:p>
      </dgm:t>
    </dgm:pt>
    <dgm:pt modelId="{07E94F9C-E194-4C6F-A774-0B15B6D966D7}" type="sibTrans" cxnId="{B762F39B-E741-4CB3-A064-593CFBCF8EDA}">
      <dgm:prSet/>
      <dgm:spPr>
        <a:ln w="38100">
          <a:solidFill>
            <a:srgbClr val="C54B2C"/>
          </a:solidFill>
        </a:ln>
      </dgm:spPr>
      <dgm:t>
        <a:bodyPr/>
        <a:lstStyle/>
        <a:p>
          <a:endParaRPr lang="en-US">
            <a:ln>
              <a:solidFill>
                <a:srgbClr val="C54B2C"/>
              </a:solidFill>
            </a:ln>
          </a:endParaRPr>
        </a:p>
      </dgm:t>
    </dgm:pt>
    <dgm:pt modelId="{59B9B996-64AF-4CF7-A08D-C1B196B81FCB}">
      <dgm:prSet phldrT="[Text]"/>
      <dgm:spPr/>
      <dgm:t>
        <a:bodyPr/>
        <a:lstStyle/>
        <a:p>
          <a:r>
            <a:rPr lang="en-US" dirty="0" smtClean="0"/>
            <a:t>Evaluate</a:t>
          </a:r>
          <a:endParaRPr lang="en-US" dirty="0"/>
        </a:p>
      </dgm:t>
    </dgm:pt>
    <dgm:pt modelId="{7E9C33CB-E339-4EE6-87F1-8C5E058F8F18}" type="parTrans" cxnId="{8591B11B-021B-4C2B-9A62-FFA81F7467D5}">
      <dgm:prSet/>
      <dgm:spPr/>
      <dgm:t>
        <a:bodyPr/>
        <a:lstStyle/>
        <a:p>
          <a:endParaRPr lang="en-US"/>
        </a:p>
      </dgm:t>
    </dgm:pt>
    <dgm:pt modelId="{57FD5F6C-8BB3-4CC1-A83B-86ACE8066130}" type="sibTrans" cxnId="{8591B11B-021B-4C2B-9A62-FFA81F7467D5}">
      <dgm:prSet/>
      <dgm:spPr>
        <a:ln w="38100">
          <a:solidFill>
            <a:srgbClr val="C54B2C"/>
          </a:solidFill>
        </a:ln>
      </dgm:spPr>
      <dgm:t>
        <a:bodyPr/>
        <a:lstStyle/>
        <a:p>
          <a:endParaRPr lang="en-US"/>
        </a:p>
      </dgm:t>
    </dgm:pt>
    <dgm:pt modelId="{2074DAD4-2AD7-4C1D-96DA-129A4AEC2B35}" type="pres">
      <dgm:prSet presAssocID="{C1C9BD2E-3779-49BF-887F-33D12C0353D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A085B7-E67A-46D5-A157-8F51D6F140CA}" type="pres">
      <dgm:prSet presAssocID="{E2F833A8-35B9-4F99-B558-C89B22720B2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8F10C-7080-44C9-AAEF-A1AD810DE88A}" type="pres">
      <dgm:prSet presAssocID="{E2F833A8-35B9-4F99-B558-C89B22720B2D}" presName="spNode" presStyleCnt="0"/>
      <dgm:spPr/>
    </dgm:pt>
    <dgm:pt modelId="{DB7C98F5-E350-4D50-8C43-602E40CBBC97}" type="pres">
      <dgm:prSet presAssocID="{591168AE-62B6-4734-AA2E-39FD6EBD4FA6}" presName="sibTrans" presStyleLbl="sibTrans1D1" presStyleIdx="0" presStyleCnt="3"/>
      <dgm:spPr/>
      <dgm:t>
        <a:bodyPr/>
        <a:lstStyle/>
        <a:p>
          <a:endParaRPr lang="en-US"/>
        </a:p>
      </dgm:t>
    </dgm:pt>
    <dgm:pt modelId="{22F7C67C-C07E-4625-ACD7-54F26462E0DF}" type="pres">
      <dgm:prSet presAssocID="{F1C9BB6C-C460-499A-BFB2-01FB99BC197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A792A-9FAE-4B3A-A5B7-CDF68D1DBF90}" type="pres">
      <dgm:prSet presAssocID="{F1C9BB6C-C460-499A-BFB2-01FB99BC197C}" presName="spNode" presStyleCnt="0"/>
      <dgm:spPr/>
    </dgm:pt>
    <dgm:pt modelId="{689EF7A1-B747-404E-ACFC-76C04058A20A}" type="pres">
      <dgm:prSet presAssocID="{07E94F9C-E194-4C6F-A774-0B15B6D966D7}" presName="sibTrans" presStyleLbl="sibTrans1D1" presStyleIdx="1" presStyleCnt="3"/>
      <dgm:spPr/>
      <dgm:t>
        <a:bodyPr/>
        <a:lstStyle/>
        <a:p>
          <a:endParaRPr lang="en-US"/>
        </a:p>
      </dgm:t>
    </dgm:pt>
    <dgm:pt modelId="{FBCF9905-23F0-4906-8914-0F6C870C3B26}" type="pres">
      <dgm:prSet presAssocID="{59B9B996-64AF-4CF7-A08D-C1B196B81FC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493F54-4155-42CF-A679-1C203809E157}" type="pres">
      <dgm:prSet presAssocID="{59B9B996-64AF-4CF7-A08D-C1B196B81FCB}" presName="spNode" presStyleCnt="0"/>
      <dgm:spPr/>
    </dgm:pt>
    <dgm:pt modelId="{09623568-65F7-4A2D-B5EF-D8FE33C7FD4C}" type="pres">
      <dgm:prSet presAssocID="{57FD5F6C-8BB3-4CC1-A83B-86ACE8066130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8591B11B-021B-4C2B-9A62-FFA81F7467D5}" srcId="{C1C9BD2E-3779-49BF-887F-33D12C0353D8}" destId="{59B9B996-64AF-4CF7-A08D-C1B196B81FCB}" srcOrd="2" destOrd="0" parTransId="{7E9C33CB-E339-4EE6-87F1-8C5E058F8F18}" sibTransId="{57FD5F6C-8BB3-4CC1-A83B-86ACE8066130}"/>
    <dgm:cxn modelId="{B762F39B-E741-4CB3-A064-593CFBCF8EDA}" srcId="{C1C9BD2E-3779-49BF-887F-33D12C0353D8}" destId="{F1C9BB6C-C460-499A-BFB2-01FB99BC197C}" srcOrd="1" destOrd="0" parTransId="{E4C722CC-E482-4254-9BA0-E111672C06A0}" sibTransId="{07E94F9C-E194-4C6F-A774-0B15B6D966D7}"/>
    <dgm:cxn modelId="{BE52A7D3-B15C-4731-AC2D-B1CA27CE8D7C}" type="presOf" srcId="{E2F833A8-35B9-4F99-B558-C89B22720B2D}" destId="{83A085B7-E67A-46D5-A157-8F51D6F140CA}" srcOrd="0" destOrd="0" presId="urn:microsoft.com/office/officeart/2005/8/layout/cycle5"/>
    <dgm:cxn modelId="{016D8095-601A-4375-A537-46F7749D2647}" type="presOf" srcId="{591168AE-62B6-4734-AA2E-39FD6EBD4FA6}" destId="{DB7C98F5-E350-4D50-8C43-602E40CBBC97}" srcOrd="0" destOrd="0" presId="urn:microsoft.com/office/officeart/2005/8/layout/cycle5"/>
    <dgm:cxn modelId="{B436E54B-18A2-409D-ABDC-0E9C805ADC7D}" type="presOf" srcId="{F1C9BB6C-C460-499A-BFB2-01FB99BC197C}" destId="{22F7C67C-C07E-4625-ACD7-54F26462E0DF}" srcOrd="0" destOrd="0" presId="urn:microsoft.com/office/officeart/2005/8/layout/cycle5"/>
    <dgm:cxn modelId="{7E9AA8A0-0C8C-402B-B8DF-5AE4F396A256}" type="presOf" srcId="{59B9B996-64AF-4CF7-A08D-C1B196B81FCB}" destId="{FBCF9905-23F0-4906-8914-0F6C870C3B26}" srcOrd="0" destOrd="0" presId="urn:microsoft.com/office/officeart/2005/8/layout/cycle5"/>
    <dgm:cxn modelId="{2EB6E2D5-7F82-46E5-98EC-63FD1984F95D}" srcId="{C1C9BD2E-3779-49BF-887F-33D12C0353D8}" destId="{E2F833A8-35B9-4F99-B558-C89B22720B2D}" srcOrd="0" destOrd="0" parTransId="{6B89AE32-68E0-47B9-BAAE-097B5DCD0D47}" sibTransId="{591168AE-62B6-4734-AA2E-39FD6EBD4FA6}"/>
    <dgm:cxn modelId="{E7CC79C0-9186-4E21-8755-334292B05C0F}" type="presOf" srcId="{C1C9BD2E-3779-49BF-887F-33D12C0353D8}" destId="{2074DAD4-2AD7-4C1D-96DA-129A4AEC2B35}" srcOrd="0" destOrd="0" presId="urn:microsoft.com/office/officeart/2005/8/layout/cycle5"/>
    <dgm:cxn modelId="{0E68C352-E7EE-4160-B004-A57202367837}" type="presOf" srcId="{07E94F9C-E194-4C6F-A774-0B15B6D966D7}" destId="{689EF7A1-B747-404E-ACFC-76C04058A20A}" srcOrd="0" destOrd="0" presId="urn:microsoft.com/office/officeart/2005/8/layout/cycle5"/>
    <dgm:cxn modelId="{5853E2DD-E12C-4FD1-8489-8A843CA823C3}" type="presOf" srcId="{57FD5F6C-8BB3-4CC1-A83B-86ACE8066130}" destId="{09623568-65F7-4A2D-B5EF-D8FE33C7FD4C}" srcOrd="0" destOrd="0" presId="urn:microsoft.com/office/officeart/2005/8/layout/cycle5"/>
    <dgm:cxn modelId="{85B52E00-929F-4C82-A1FC-3ADBBDCCAEC5}" type="presParOf" srcId="{2074DAD4-2AD7-4C1D-96DA-129A4AEC2B35}" destId="{83A085B7-E67A-46D5-A157-8F51D6F140CA}" srcOrd="0" destOrd="0" presId="urn:microsoft.com/office/officeart/2005/8/layout/cycle5"/>
    <dgm:cxn modelId="{7FE607D5-7AD9-4E7A-928E-478B75E91C6B}" type="presParOf" srcId="{2074DAD4-2AD7-4C1D-96DA-129A4AEC2B35}" destId="{7DC8F10C-7080-44C9-AAEF-A1AD810DE88A}" srcOrd="1" destOrd="0" presId="urn:microsoft.com/office/officeart/2005/8/layout/cycle5"/>
    <dgm:cxn modelId="{971F6093-54B4-4BD8-A346-9C950732533A}" type="presParOf" srcId="{2074DAD4-2AD7-4C1D-96DA-129A4AEC2B35}" destId="{DB7C98F5-E350-4D50-8C43-602E40CBBC97}" srcOrd="2" destOrd="0" presId="urn:microsoft.com/office/officeart/2005/8/layout/cycle5"/>
    <dgm:cxn modelId="{5F129864-2262-4AD8-B961-43EAE6A370A3}" type="presParOf" srcId="{2074DAD4-2AD7-4C1D-96DA-129A4AEC2B35}" destId="{22F7C67C-C07E-4625-ACD7-54F26462E0DF}" srcOrd="3" destOrd="0" presId="urn:microsoft.com/office/officeart/2005/8/layout/cycle5"/>
    <dgm:cxn modelId="{F20A54B3-AFC8-4991-B1B5-53C80999C1D4}" type="presParOf" srcId="{2074DAD4-2AD7-4C1D-96DA-129A4AEC2B35}" destId="{5B2A792A-9FAE-4B3A-A5B7-CDF68D1DBF90}" srcOrd="4" destOrd="0" presId="urn:microsoft.com/office/officeart/2005/8/layout/cycle5"/>
    <dgm:cxn modelId="{5B91053A-9737-4483-955C-0B263EE755A1}" type="presParOf" srcId="{2074DAD4-2AD7-4C1D-96DA-129A4AEC2B35}" destId="{689EF7A1-B747-404E-ACFC-76C04058A20A}" srcOrd="5" destOrd="0" presId="urn:microsoft.com/office/officeart/2005/8/layout/cycle5"/>
    <dgm:cxn modelId="{548D5670-1039-4E13-9982-A84BB2641D33}" type="presParOf" srcId="{2074DAD4-2AD7-4C1D-96DA-129A4AEC2B35}" destId="{FBCF9905-23F0-4906-8914-0F6C870C3B26}" srcOrd="6" destOrd="0" presId="urn:microsoft.com/office/officeart/2005/8/layout/cycle5"/>
    <dgm:cxn modelId="{3F238ECC-E9F4-4727-A0B9-ED214AE443A9}" type="presParOf" srcId="{2074DAD4-2AD7-4C1D-96DA-129A4AEC2B35}" destId="{4F493F54-4155-42CF-A679-1C203809E157}" srcOrd="7" destOrd="0" presId="urn:microsoft.com/office/officeart/2005/8/layout/cycle5"/>
    <dgm:cxn modelId="{6DD78CF2-AE86-42C1-A32E-85EABDB5EA6F}" type="presParOf" srcId="{2074DAD4-2AD7-4C1D-96DA-129A4AEC2B35}" destId="{09623568-65F7-4A2D-B5EF-D8FE33C7FD4C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166C8D-0E8F-463A-9BFE-A94EAB003393}" type="doc">
      <dgm:prSet loTypeId="urn:microsoft.com/office/officeart/2005/8/layout/targe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11D09B0-90A1-45BD-B21C-81C68C8F06F8}">
      <dgm:prSet phldrT="[Text]" custT="1"/>
      <dgm:spPr/>
      <dgm:t>
        <a:bodyPr/>
        <a:lstStyle/>
        <a:p>
          <a:r>
            <a:rPr lang="en-US" sz="2800" dirty="0" smtClean="0"/>
            <a:t>Policies</a:t>
          </a:r>
          <a:endParaRPr lang="en-US" sz="2800" dirty="0"/>
        </a:p>
      </dgm:t>
    </dgm:pt>
    <dgm:pt modelId="{35B1FFC5-69B9-4786-9DE4-7634E1868DF8}" type="parTrans" cxnId="{129F84A6-954E-48FA-83BB-B7A15CB5C6FC}">
      <dgm:prSet/>
      <dgm:spPr/>
      <dgm:t>
        <a:bodyPr/>
        <a:lstStyle/>
        <a:p>
          <a:endParaRPr lang="en-US"/>
        </a:p>
      </dgm:t>
    </dgm:pt>
    <dgm:pt modelId="{47265638-9B92-4040-82C0-0FFF7AA7AB9A}" type="sibTrans" cxnId="{129F84A6-954E-48FA-83BB-B7A15CB5C6FC}">
      <dgm:prSet/>
      <dgm:spPr/>
      <dgm:t>
        <a:bodyPr/>
        <a:lstStyle/>
        <a:p>
          <a:endParaRPr lang="en-US"/>
        </a:p>
      </dgm:t>
    </dgm:pt>
    <dgm:pt modelId="{68C92A72-66B7-4035-862C-11C1FCB77598}">
      <dgm:prSet phldrT="[Text]"/>
      <dgm:spPr/>
      <dgm:t>
        <a:bodyPr/>
        <a:lstStyle/>
        <a:p>
          <a:r>
            <a:rPr lang="en-US" dirty="0" smtClean="0"/>
            <a:t>QSSI Policies approved by Sponsors</a:t>
          </a:r>
          <a:endParaRPr lang="en-US" dirty="0"/>
        </a:p>
      </dgm:t>
    </dgm:pt>
    <dgm:pt modelId="{B34BD88B-0F2F-4793-A434-40892AD274B9}" type="parTrans" cxnId="{00911FBF-9374-4F15-90EB-9CDC44DAEE25}">
      <dgm:prSet/>
      <dgm:spPr/>
      <dgm:t>
        <a:bodyPr/>
        <a:lstStyle/>
        <a:p>
          <a:endParaRPr lang="en-US"/>
        </a:p>
      </dgm:t>
    </dgm:pt>
    <dgm:pt modelId="{0542A59C-6C8F-4F71-B05F-98B4FF103EF1}" type="sibTrans" cxnId="{00911FBF-9374-4F15-90EB-9CDC44DAEE25}">
      <dgm:prSet/>
      <dgm:spPr/>
      <dgm:t>
        <a:bodyPr/>
        <a:lstStyle/>
        <a:p>
          <a:endParaRPr lang="en-US"/>
        </a:p>
      </dgm:t>
    </dgm:pt>
    <dgm:pt modelId="{141A1B4A-56E3-49BB-AA7B-28704D159485}">
      <dgm:prSet phldrT="[Text]" custT="1"/>
      <dgm:spPr/>
      <dgm:t>
        <a:bodyPr/>
        <a:lstStyle/>
        <a:p>
          <a:r>
            <a:rPr lang="en-US" sz="2800" dirty="0" smtClean="0"/>
            <a:t>Plans</a:t>
          </a:r>
          <a:endParaRPr lang="en-US" sz="2800" dirty="0"/>
        </a:p>
      </dgm:t>
    </dgm:pt>
    <dgm:pt modelId="{B5350A64-AD3F-43B1-A6C4-A61007882C82}" type="parTrans" cxnId="{0E723DC1-D1CE-4D98-8E69-45B1BEFE8BB0}">
      <dgm:prSet/>
      <dgm:spPr/>
      <dgm:t>
        <a:bodyPr/>
        <a:lstStyle/>
        <a:p>
          <a:endParaRPr lang="en-US"/>
        </a:p>
      </dgm:t>
    </dgm:pt>
    <dgm:pt modelId="{9110380D-5703-498B-BA5D-FBD0746F5DEF}" type="sibTrans" cxnId="{0E723DC1-D1CE-4D98-8E69-45B1BEFE8BB0}">
      <dgm:prSet/>
      <dgm:spPr/>
      <dgm:t>
        <a:bodyPr/>
        <a:lstStyle/>
        <a:p>
          <a:endParaRPr lang="en-US"/>
        </a:p>
      </dgm:t>
    </dgm:pt>
    <dgm:pt modelId="{E8A15043-9ACE-44FF-A5E3-F3C0D27634AA}">
      <dgm:prSet phldrT="[Text]"/>
      <dgm:spPr/>
      <dgm:t>
        <a:bodyPr/>
        <a:lstStyle/>
        <a:p>
          <a:r>
            <a:rPr lang="en-US" dirty="0" smtClean="0"/>
            <a:t>2016 Strategy finalizing - UES evaluation focus</a:t>
          </a:r>
          <a:endParaRPr lang="en-US" dirty="0"/>
        </a:p>
      </dgm:t>
    </dgm:pt>
    <dgm:pt modelId="{2AC254E1-44D2-4784-BDF3-B3083C75A37D}" type="parTrans" cxnId="{69669FC2-669B-4A97-A48A-1D29920A53C1}">
      <dgm:prSet/>
      <dgm:spPr/>
      <dgm:t>
        <a:bodyPr/>
        <a:lstStyle/>
        <a:p>
          <a:endParaRPr lang="en-US"/>
        </a:p>
      </dgm:t>
    </dgm:pt>
    <dgm:pt modelId="{D145828C-245C-40C4-A3C8-5D98C1EECB42}" type="sibTrans" cxnId="{69669FC2-669B-4A97-A48A-1D29920A53C1}">
      <dgm:prSet/>
      <dgm:spPr/>
      <dgm:t>
        <a:bodyPr/>
        <a:lstStyle/>
        <a:p>
          <a:endParaRPr lang="en-US"/>
        </a:p>
      </dgm:t>
    </dgm:pt>
    <dgm:pt modelId="{4712D75A-8BFC-4446-B1A6-405DB95796F6}">
      <dgm:prSet phldrT="[Text]" custT="1"/>
      <dgm:spPr/>
      <dgm:t>
        <a:bodyPr/>
        <a:lstStyle/>
        <a:p>
          <a:r>
            <a:rPr lang="en-US" sz="2800" dirty="0" smtClean="0"/>
            <a:t>In Progress</a:t>
          </a:r>
        </a:p>
      </dgm:t>
    </dgm:pt>
    <dgm:pt modelId="{02EFB0C8-1686-4D95-A0DA-BBE71032C7E4}" type="parTrans" cxnId="{1B7BA479-A977-4419-8792-141F79B1E25B}">
      <dgm:prSet/>
      <dgm:spPr/>
      <dgm:t>
        <a:bodyPr/>
        <a:lstStyle/>
        <a:p>
          <a:endParaRPr lang="en-US"/>
        </a:p>
      </dgm:t>
    </dgm:pt>
    <dgm:pt modelId="{E5A1AE69-716B-4D5F-8247-8AA7DD718438}" type="sibTrans" cxnId="{1B7BA479-A977-4419-8792-141F79B1E25B}">
      <dgm:prSet/>
      <dgm:spPr/>
      <dgm:t>
        <a:bodyPr/>
        <a:lstStyle/>
        <a:p>
          <a:endParaRPr lang="en-US"/>
        </a:p>
      </dgm:t>
    </dgm:pt>
    <dgm:pt modelId="{AF9A9526-F49E-4A7E-B2FF-4B1BA3FC735A}">
      <dgm:prSet phldrT="[Text]"/>
      <dgm:spPr/>
      <dgm:t>
        <a:bodyPr/>
        <a:lstStyle/>
        <a:p>
          <a:r>
            <a:rPr lang="en-US" dirty="0" smtClean="0"/>
            <a:t>Simple Steps</a:t>
          </a:r>
          <a:endParaRPr lang="en-US" dirty="0"/>
        </a:p>
      </dgm:t>
    </dgm:pt>
    <dgm:pt modelId="{AB8EDE15-FD0E-4196-B9F8-408EF06A8B14}" type="parTrans" cxnId="{43EB29AE-2632-4817-9586-A9F32A523D73}">
      <dgm:prSet/>
      <dgm:spPr/>
      <dgm:t>
        <a:bodyPr/>
        <a:lstStyle/>
        <a:p>
          <a:endParaRPr lang="en-US"/>
        </a:p>
      </dgm:t>
    </dgm:pt>
    <dgm:pt modelId="{CAAE75FF-5177-4947-9646-30311118FD7C}" type="sibTrans" cxnId="{43EB29AE-2632-4817-9586-A9F32A523D73}">
      <dgm:prSet/>
      <dgm:spPr/>
      <dgm:t>
        <a:bodyPr/>
        <a:lstStyle/>
        <a:p>
          <a:endParaRPr lang="en-US"/>
        </a:p>
      </dgm:t>
    </dgm:pt>
    <dgm:pt modelId="{54C96326-1536-4B85-A4F9-6FF8CABFFFED}">
      <dgm:prSet phldrT="[Text]"/>
      <dgm:spPr/>
      <dgm:t>
        <a:bodyPr/>
        <a:lstStyle/>
        <a:p>
          <a:r>
            <a:rPr lang="en-US" dirty="0" smtClean="0"/>
            <a:t>Billing analysis testing</a:t>
          </a:r>
          <a:endParaRPr lang="en-US" dirty="0"/>
        </a:p>
      </dgm:t>
    </dgm:pt>
    <dgm:pt modelId="{7026FE86-399F-4311-BB2F-0219E7D72950}" type="parTrans" cxnId="{628155FE-4B08-447A-8A9D-68CBC70433D7}">
      <dgm:prSet/>
      <dgm:spPr/>
      <dgm:t>
        <a:bodyPr/>
        <a:lstStyle/>
        <a:p>
          <a:endParaRPr lang="en-US"/>
        </a:p>
      </dgm:t>
    </dgm:pt>
    <dgm:pt modelId="{8FB8D293-4B31-4FFA-BAC7-9B16DD806D57}" type="sibTrans" cxnId="{628155FE-4B08-447A-8A9D-68CBC70433D7}">
      <dgm:prSet/>
      <dgm:spPr/>
      <dgm:t>
        <a:bodyPr/>
        <a:lstStyle/>
        <a:p>
          <a:endParaRPr lang="en-US"/>
        </a:p>
      </dgm:t>
    </dgm:pt>
    <dgm:pt modelId="{C580EFE2-978C-4B11-B1D4-CC45856500A4}">
      <dgm:prSet phldrT="[Text]" custT="1"/>
      <dgm:spPr/>
      <dgm:t>
        <a:bodyPr/>
        <a:lstStyle/>
        <a:p>
          <a:r>
            <a:rPr lang="en-US" sz="2800" dirty="0" smtClean="0"/>
            <a:t>Recent Results</a:t>
          </a:r>
          <a:endParaRPr lang="en-US" sz="2800" dirty="0"/>
        </a:p>
      </dgm:t>
    </dgm:pt>
    <dgm:pt modelId="{803838E6-90FC-4DAA-BD86-742C54230F04}" type="parTrans" cxnId="{8169EE87-4909-479B-A08F-87B21EE024EF}">
      <dgm:prSet/>
      <dgm:spPr/>
      <dgm:t>
        <a:bodyPr/>
        <a:lstStyle/>
        <a:p>
          <a:endParaRPr lang="en-US"/>
        </a:p>
      </dgm:t>
    </dgm:pt>
    <dgm:pt modelId="{745AC816-476D-4E0A-BF95-DE29551A8336}" type="sibTrans" cxnId="{8169EE87-4909-479B-A08F-87B21EE024EF}">
      <dgm:prSet/>
      <dgm:spPr/>
      <dgm:t>
        <a:bodyPr/>
        <a:lstStyle/>
        <a:p>
          <a:endParaRPr lang="en-US"/>
        </a:p>
      </dgm:t>
    </dgm:pt>
    <dgm:pt modelId="{1BBB90B6-2FB4-4FAC-ACD0-3AB0EE77E480}">
      <dgm:prSet phldrT="[Text]"/>
      <dgm:spPr/>
      <dgm:t>
        <a:bodyPr/>
        <a:lstStyle/>
        <a:p>
          <a:r>
            <a:rPr lang="en-US" dirty="0" smtClean="0"/>
            <a:t>Energy Management Pilot</a:t>
          </a:r>
          <a:endParaRPr lang="en-US" dirty="0"/>
        </a:p>
      </dgm:t>
    </dgm:pt>
    <dgm:pt modelId="{84E25C6A-42F7-4FE7-8BEB-8A525296B1AE}" type="parTrans" cxnId="{30D56EA4-E44B-4BC6-A6BD-645C7D4F8663}">
      <dgm:prSet/>
      <dgm:spPr/>
      <dgm:t>
        <a:bodyPr/>
        <a:lstStyle/>
        <a:p>
          <a:endParaRPr lang="en-US"/>
        </a:p>
      </dgm:t>
    </dgm:pt>
    <dgm:pt modelId="{CA70337E-758C-457B-B7A9-0FB9A13734E7}" type="sibTrans" cxnId="{30D56EA4-E44B-4BC6-A6BD-645C7D4F8663}">
      <dgm:prSet/>
      <dgm:spPr/>
      <dgm:t>
        <a:bodyPr/>
        <a:lstStyle/>
        <a:p>
          <a:endParaRPr lang="en-US"/>
        </a:p>
      </dgm:t>
    </dgm:pt>
    <dgm:pt modelId="{A7CA30AA-610F-43B4-A28F-D3EF2588EAAB}">
      <dgm:prSet phldrT="[Text]"/>
      <dgm:spPr/>
      <dgm:t>
        <a:bodyPr/>
        <a:lstStyle/>
        <a:p>
          <a:r>
            <a:rPr lang="en-US" dirty="0" smtClean="0"/>
            <a:t>Clark </a:t>
          </a:r>
          <a:r>
            <a:rPr lang="en-US" dirty="0" err="1" smtClean="0"/>
            <a:t>OPower</a:t>
          </a:r>
          <a:r>
            <a:rPr lang="en-US" dirty="0" smtClean="0"/>
            <a:t> Brownbag</a:t>
          </a:r>
          <a:endParaRPr lang="en-US" dirty="0"/>
        </a:p>
      </dgm:t>
    </dgm:pt>
    <dgm:pt modelId="{595118DD-A31B-4C56-9A46-4B965A91A086}" type="parTrans" cxnId="{ADB49AEE-91D2-4AE8-BF89-8F464938DB42}">
      <dgm:prSet/>
      <dgm:spPr/>
      <dgm:t>
        <a:bodyPr/>
        <a:lstStyle/>
        <a:p>
          <a:endParaRPr lang="en-US"/>
        </a:p>
      </dgm:t>
    </dgm:pt>
    <dgm:pt modelId="{16F8A622-1844-47C0-996E-382F5FA43040}" type="sibTrans" cxnId="{ADB49AEE-91D2-4AE8-BF89-8F464938DB42}">
      <dgm:prSet/>
      <dgm:spPr/>
      <dgm:t>
        <a:bodyPr/>
        <a:lstStyle/>
        <a:p>
          <a:endParaRPr lang="en-US"/>
        </a:p>
      </dgm:t>
    </dgm:pt>
    <dgm:pt modelId="{29ADB4FC-CBE9-4F2E-B4A3-6FF370C097F8}">
      <dgm:prSet phldrT="[Text]"/>
      <dgm:spPr/>
      <dgm:t>
        <a:bodyPr/>
        <a:lstStyle/>
        <a:p>
          <a:r>
            <a:rPr lang="en-US" dirty="0" smtClean="0"/>
            <a:t>Site-specific Evaluation</a:t>
          </a:r>
          <a:endParaRPr lang="en-US" dirty="0"/>
        </a:p>
      </dgm:t>
    </dgm:pt>
    <dgm:pt modelId="{66123B7D-B60A-4233-9092-8A9974ADA2A4}" type="parTrans" cxnId="{13FE520D-8313-4C31-B04A-1606B08DB908}">
      <dgm:prSet/>
      <dgm:spPr/>
      <dgm:t>
        <a:bodyPr/>
        <a:lstStyle/>
        <a:p>
          <a:endParaRPr lang="en-US"/>
        </a:p>
      </dgm:t>
    </dgm:pt>
    <dgm:pt modelId="{36FEC3F7-5613-44DF-9A79-72682ED03D5F}" type="sibTrans" cxnId="{13FE520D-8313-4C31-B04A-1606B08DB908}">
      <dgm:prSet/>
      <dgm:spPr/>
      <dgm:t>
        <a:bodyPr/>
        <a:lstStyle/>
        <a:p>
          <a:endParaRPr lang="en-US"/>
        </a:p>
      </dgm:t>
    </dgm:pt>
    <dgm:pt modelId="{C13C1449-C409-4009-9293-82831DD7C707}">
      <dgm:prSet phldrT="[Text]"/>
      <dgm:spPr/>
      <dgm:t>
        <a:bodyPr/>
        <a:lstStyle/>
        <a:p>
          <a:r>
            <a:rPr lang="en-US" dirty="0" smtClean="0"/>
            <a:t>“Why Evaluation” brownbag</a:t>
          </a:r>
          <a:endParaRPr lang="en-US" dirty="0"/>
        </a:p>
      </dgm:t>
    </dgm:pt>
    <dgm:pt modelId="{C648FDD6-0554-445A-8D8D-782394FF5434}" type="parTrans" cxnId="{B038E40E-4105-424B-8C09-40D8A2E28469}">
      <dgm:prSet/>
      <dgm:spPr/>
      <dgm:t>
        <a:bodyPr/>
        <a:lstStyle/>
        <a:p>
          <a:endParaRPr lang="en-US"/>
        </a:p>
      </dgm:t>
    </dgm:pt>
    <dgm:pt modelId="{531EB477-1CAE-41E7-ABCE-361D257A5B3B}" type="sibTrans" cxnId="{B038E40E-4105-424B-8C09-40D8A2E28469}">
      <dgm:prSet/>
      <dgm:spPr/>
      <dgm:t>
        <a:bodyPr/>
        <a:lstStyle/>
        <a:p>
          <a:endParaRPr lang="en-US"/>
        </a:p>
      </dgm:t>
    </dgm:pt>
    <dgm:pt modelId="{2175492D-6C59-474C-88E5-A5FF39C94562}" type="pres">
      <dgm:prSet presAssocID="{A1166C8D-0E8F-463A-9BFE-A94EAB00339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8F7484-4243-4C3A-A24D-8830E4EB21B2}" type="pres">
      <dgm:prSet presAssocID="{A11D09B0-90A1-45BD-B21C-81C68C8F06F8}" presName="circle1" presStyleLbl="node1" presStyleIdx="0" presStyleCnt="4"/>
      <dgm:spPr/>
      <dgm:t>
        <a:bodyPr/>
        <a:lstStyle/>
        <a:p>
          <a:endParaRPr lang="en-US"/>
        </a:p>
      </dgm:t>
    </dgm:pt>
    <dgm:pt modelId="{573AE0F9-BF41-4E59-A28E-85BEFC71D160}" type="pres">
      <dgm:prSet presAssocID="{A11D09B0-90A1-45BD-B21C-81C68C8F06F8}" presName="space" presStyleCnt="0"/>
      <dgm:spPr/>
      <dgm:t>
        <a:bodyPr/>
        <a:lstStyle/>
        <a:p>
          <a:endParaRPr lang="en-US"/>
        </a:p>
      </dgm:t>
    </dgm:pt>
    <dgm:pt modelId="{57ADD1EE-A5A4-49C5-B410-BADCA1F33B60}" type="pres">
      <dgm:prSet presAssocID="{A11D09B0-90A1-45BD-B21C-81C68C8F06F8}" presName="rect1" presStyleLbl="alignAcc1" presStyleIdx="0" presStyleCnt="4"/>
      <dgm:spPr/>
      <dgm:t>
        <a:bodyPr/>
        <a:lstStyle/>
        <a:p>
          <a:endParaRPr lang="en-US"/>
        </a:p>
      </dgm:t>
    </dgm:pt>
    <dgm:pt modelId="{843EBA59-55D9-4997-837D-F0DA0DB4C0B6}" type="pres">
      <dgm:prSet presAssocID="{141A1B4A-56E3-49BB-AA7B-28704D159485}" presName="vertSpace2" presStyleLbl="node1" presStyleIdx="0" presStyleCnt="4"/>
      <dgm:spPr/>
      <dgm:t>
        <a:bodyPr/>
        <a:lstStyle/>
        <a:p>
          <a:endParaRPr lang="en-US"/>
        </a:p>
      </dgm:t>
    </dgm:pt>
    <dgm:pt modelId="{183B21FB-E3B3-4535-A166-881B61D71E81}" type="pres">
      <dgm:prSet presAssocID="{141A1B4A-56E3-49BB-AA7B-28704D159485}" presName="circle2" presStyleLbl="node1" presStyleIdx="1" presStyleCnt="4"/>
      <dgm:spPr/>
      <dgm:t>
        <a:bodyPr/>
        <a:lstStyle/>
        <a:p>
          <a:endParaRPr lang="en-US"/>
        </a:p>
      </dgm:t>
    </dgm:pt>
    <dgm:pt modelId="{5B804AAF-5585-474F-8AF3-6C73D4DF8359}" type="pres">
      <dgm:prSet presAssocID="{141A1B4A-56E3-49BB-AA7B-28704D159485}" presName="rect2" presStyleLbl="alignAcc1" presStyleIdx="1" presStyleCnt="4"/>
      <dgm:spPr/>
      <dgm:t>
        <a:bodyPr/>
        <a:lstStyle/>
        <a:p>
          <a:endParaRPr lang="en-US"/>
        </a:p>
      </dgm:t>
    </dgm:pt>
    <dgm:pt modelId="{A18B4A08-19C2-43D6-B2F6-D0CBFE9AD8E5}" type="pres">
      <dgm:prSet presAssocID="{4712D75A-8BFC-4446-B1A6-405DB95796F6}" presName="vertSpace3" presStyleLbl="node1" presStyleIdx="1" presStyleCnt="4"/>
      <dgm:spPr/>
      <dgm:t>
        <a:bodyPr/>
        <a:lstStyle/>
        <a:p>
          <a:endParaRPr lang="en-US"/>
        </a:p>
      </dgm:t>
    </dgm:pt>
    <dgm:pt modelId="{0FEB5030-28A7-41C3-B442-AA7EA42E1534}" type="pres">
      <dgm:prSet presAssocID="{4712D75A-8BFC-4446-B1A6-405DB95796F6}" presName="circle3" presStyleLbl="node1" presStyleIdx="2" presStyleCnt="4"/>
      <dgm:spPr/>
      <dgm:t>
        <a:bodyPr/>
        <a:lstStyle/>
        <a:p>
          <a:endParaRPr lang="en-US"/>
        </a:p>
      </dgm:t>
    </dgm:pt>
    <dgm:pt modelId="{92CA15D3-3227-4386-B88E-0FFEF8DDC8D9}" type="pres">
      <dgm:prSet presAssocID="{4712D75A-8BFC-4446-B1A6-405DB95796F6}" presName="rect3" presStyleLbl="alignAcc1" presStyleIdx="2" presStyleCnt="4"/>
      <dgm:spPr/>
      <dgm:t>
        <a:bodyPr/>
        <a:lstStyle/>
        <a:p>
          <a:endParaRPr lang="en-US"/>
        </a:p>
      </dgm:t>
    </dgm:pt>
    <dgm:pt modelId="{0B362625-0D9A-46B5-8043-E397F0C88F50}" type="pres">
      <dgm:prSet presAssocID="{C580EFE2-978C-4B11-B1D4-CC45856500A4}" presName="vertSpace4" presStyleLbl="node1" presStyleIdx="2" presStyleCnt="4"/>
      <dgm:spPr/>
      <dgm:t>
        <a:bodyPr/>
        <a:lstStyle/>
        <a:p>
          <a:endParaRPr lang="en-US"/>
        </a:p>
      </dgm:t>
    </dgm:pt>
    <dgm:pt modelId="{28B793DE-7F1A-459D-AA2B-0EA9B9A79CB8}" type="pres">
      <dgm:prSet presAssocID="{C580EFE2-978C-4B11-B1D4-CC45856500A4}" presName="circle4" presStyleLbl="node1" presStyleIdx="3" presStyleCnt="4"/>
      <dgm:spPr/>
      <dgm:t>
        <a:bodyPr/>
        <a:lstStyle/>
        <a:p>
          <a:endParaRPr lang="en-US"/>
        </a:p>
      </dgm:t>
    </dgm:pt>
    <dgm:pt modelId="{89901174-A1B3-4922-96C4-134999EC9E52}" type="pres">
      <dgm:prSet presAssocID="{C580EFE2-978C-4B11-B1D4-CC45856500A4}" presName="rect4" presStyleLbl="alignAcc1" presStyleIdx="3" presStyleCnt="4"/>
      <dgm:spPr/>
      <dgm:t>
        <a:bodyPr/>
        <a:lstStyle/>
        <a:p>
          <a:endParaRPr lang="en-US"/>
        </a:p>
      </dgm:t>
    </dgm:pt>
    <dgm:pt modelId="{AEA03E2F-0E48-42F2-8F33-FCE9C3115286}" type="pres">
      <dgm:prSet presAssocID="{A11D09B0-90A1-45BD-B21C-81C68C8F06F8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BC6CFA-ADDC-440A-B5A2-A16B0198303A}" type="pres">
      <dgm:prSet presAssocID="{A11D09B0-90A1-45BD-B21C-81C68C8F06F8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77D95E-BCC8-4FA1-80A8-DB1E73712897}" type="pres">
      <dgm:prSet presAssocID="{141A1B4A-56E3-49BB-AA7B-28704D159485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9CDC98-5605-4EB8-9CF9-27A18B793097}" type="pres">
      <dgm:prSet presAssocID="{141A1B4A-56E3-49BB-AA7B-28704D159485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492CD-787E-4CC0-8090-DFB2CD5B08A5}" type="pres">
      <dgm:prSet presAssocID="{4712D75A-8BFC-4446-B1A6-405DB95796F6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0A55C-8980-4068-8F4C-047DC11137AD}" type="pres">
      <dgm:prSet presAssocID="{4712D75A-8BFC-4446-B1A6-405DB95796F6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C567B4-D6CC-48AF-BA12-78A001013C02}" type="pres">
      <dgm:prSet presAssocID="{C580EFE2-978C-4B11-B1D4-CC45856500A4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8595C-A09A-4591-9EBC-D78A1F4D0126}" type="pres">
      <dgm:prSet presAssocID="{C580EFE2-978C-4B11-B1D4-CC45856500A4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9722F9-B31E-4BA6-B1B4-8176010FA650}" type="presOf" srcId="{68C92A72-66B7-4035-862C-11C1FCB77598}" destId="{22BC6CFA-ADDC-440A-B5A2-A16B0198303A}" srcOrd="0" destOrd="0" presId="urn:microsoft.com/office/officeart/2005/8/layout/target3"/>
    <dgm:cxn modelId="{13FE520D-8313-4C31-B04A-1606B08DB908}" srcId="{C580EFE2-978C-4B11-B1D4-CC45856500A4}" destId="{29ADB4FC-CBE9-4F2E-B4A3-6FF370C097F8}" srcOrd="1" destOrd="0" parTransId="{66123B7D-B60A-4233-9092-8A9974ADA2A4}" sibTransId="{36FEC3F7-5613-44DF-9A79-72682ED03D5F}"/>
    <dgm:cxn modelId="{69669FC2-669B-4A97-A48A-1D29920A53C1}" srcId="{141A1B4A-56E3-49BB-AA7B-28704D159485}" destId="{E8A15043-9ACE-44FF-A5E3-F3C0D27634AA}" srcOrd="0" destOrd="0" parTransId="{2AC254E1-44D2-4784-BDF3-B3083C75A37D}" sibTransId="{D145828C-245C-40C4-A3C8-5D98C1EECB42}"/>
    <dgm:cxn modelId="{30D56EA4-E44B-4BC6-A6BD-645C7D4F8663}" srcId="{4712D75A-8BFC-4446-B1A6-405DB95796F6}" destId="{1BBB90B6-2FB4-4FAC-ACD0-3AB0EE77E480}" srcOrd="1" destOrd="0" parTransId="{84E25C6A-42F7-4FE7-8BEB-8A525296B1AE}" sibTransId="{CA70337E-758C-457B-B7A9-0FB9A13734E7}"/>
    <dgm:cxn modelId="{5196E8E2-2FA1-4829-B6B4-2129B1527A8D}" type="presOf" srcId="{A1166C8D-0E8F-463A-9BFE-A94EAB003393}" destId="{2175492D-6C59-474C-88E5-A5FF39C94562}" srcOrd="0" destOrd="0" presId="urn:microsoft.com/office/officeart/2005/8/layout/target3"/>
    <dgm:cxn modelId="{B6F6FDD3-6753-4855-8C04-B6C83428BEE5}" type="presOf" srcId="{C13C1449-C409-4009-9293-82831DD7C707}" destId="{B59CDC98-5605-4EB8-9CF9-27A18B793097}" srcOrd="0" destOrd="1" presId="urn:microsoft.com/office/officeart/2005/8/layout/target3"/>
    <dgm:cxn modelId="{04AB3578-FF6D-4122-A7AE-8DF7926E5C4E}" type="presOf" srcId="{1BBB90B6-2FB4-4FAC-ACD0-3AB0EE77E480}" destId="{7380A55C-8980-4068-8F4C-047DC11137AD}" srcOrd="0" destOrd="1" presId="urn:microsoft.com/office/officeart/2005/8/layout/target3"/>
    <dgm:cxn modelId="{1B7BA479-A977-4419-8792-141F79B1E25B}" srcId="{A1166C8D-0E8F-463A-9BFE-A94EAB003393}" destId="{4712D75A-8BFC-4446-B1A6-405DB95796F6}" srcOrd="2" destOrd="0" parTransId="{02EFB0C8-1686-4D95-A0DA-BBE71032C7E4}" sibTransId="{E5A1AE69-716B-4D5F-8247-8AA7DD718438}"/>
    <dgm:cxn modelId="{7437C162-9E45-4524-BE94-F0838DF3634D}" type="presOf" srcId="{A11D09B0-90A1-45BD-B21C-81C68C8F06F8}" destId="{57ADD1EE-A5A4-49C5-B410-BADCA1F33B60}" srcOrd="0" destOrd="0" presId="urn:microsoft.com/office/officeart/2005/8/layout/target3"/>
    <dgm:cxn modelId="{B038E40E-4105-424B-8C09-40D8A2E28469}" srcId="{141A1B4A-56E3-49BB-AA7B-28704D159485}" destId="{C13C1449-C409-4009-9293-82831DD7C707}" srcOrd="1" destOrd="0" parTransId="{C648FDD6-0554-445A-8D8D-782394FF5434}" sibTransId="{531EB477-1CAE-41E7-ABCE-361D257A5B3B}"/>
    <dgm:cxn modelId="{6684DFFD-F56B-4044-8E18-FD3C2B537140}" type="presOf" srcId="{C580EFE2-978C-4B11-B1D4-CC45856500A4}" destId="{89901174-A1B3-4922-96C4-134999EC9E52}" srcOrd="0" destOrd="0" presId="urn:microsoft.com/office/officeart/2005/8/layout/target3"/>
    <dgm:cxn modelId="{ADB49AEE-91D2-4AE8-BF89-8F464938DB42}" srcId="{C580EFE2-978C-4B11-B1D4-CC45856500A4}" destId="{A7CA30AA-610F-43B4-A28F-D3EF2588EAAB}" srcOrd="0" destOrd="0" parTransId="{595118DD-A31B-4C56-9A46-4B965A91A086}" sibTransId="{16F8A622-1844-47C0-996E-382F5FA43040}"/>
    <dgm:cxn modelId="{628155FE-4B08-447A-8A9D-68CBC70433D7}" srcId="{4712D75A-8BFC-4446-B1A6-405DB95796F6}" destId="{54C96326-1536-4B85-A4F9-6FF8CABFFFED}" srcOrd="2" destOrd="0" parTransId="{7026FE86-399F-4311-BB2F-0219E7D72950}" sibTransId="{8FB8D293-4B31-4FFA-BAC7-9B16DD806D57}"/>
    <dgm:cxn modelId="{70904CD3-B61E-44D3-98FC-F45CC268C156}" type="presOf" srcId="{141A1B4A-56E3-49BB-AA7B-28704D159485}" destId="{DC77D95E-BCC8-4FA1-80A8-DB1E73712897}" srcOrd="1" destOrd="0" presId="urn:microsoft.com/office/officeart/2005/8/layout/target3"/>
    <dgm:cxn modelId="{00911FBF-9374-4F15-90EB-9CDC44DAEE25}" srcId="{A11D09B0-90A1-45BD-B21C-81C68C8F06F8}" destId="{68C92A72-66B7-4035-862C-11C1FCB77598}" srcOrd="0" destOrd="0" parTransId="{B34BD88B-0F2F-4793-A434-40892AD274B9}" sibTransId="{0542A59C-6C8F-4F71-B05F-98B4FF103EF1}"/>
    <dgm:cxn modelId="{B3A77141-D813-4FC2-953B-0523D36D6E79}" type="presOf" srcId="{141A1B4A-56E3-49BB-AA7B-28704D159485}" destId="{5B804AAF-5585-474F-8AF3-6C73D4DF8359}" srcOrd="0" destOrd="0" presId="urn:microsoft.com/office/officeart/2005/8/layout/target3"/>
    <dgm:cxn modelId="{654F1316-525A-4C0B-B96A-5710824BC891}" type="presOf" srcId="{AF9A9526-F49E-4A7E-B2FF-4B1BA3FC735A}" destId="{7380A55C-8980-4068-8F4C-047DC11137AD}" srcOrd="0" destOrd="0" presId="urn:microsoft.com/office/officeart/2005/8/layout/target3"/>
    <dgm:cxn modelId="{27790B92-A2F7-4A33-AC92-34EA55E43DD5}" type="presOf" srcId="{54C96326-1536-4B85-A4F9-6FF8CABFFFED}" destId="{7380A55C-8980-4068-8F4C-047DC11137AD}" srcOrd="0" destOrd="2" presId="urn:microsoft.com/office/officeart/2005/8/layout/target3"/>
    <dgm:cxn modelId="{129F84A6-954E-48FA-83BB-B7A15CB5C6FC}" srcId="{A1166C8D-0E8F-463A-9BFE-A94EAB003393}" destId="{A11D09B0-90A1-45BD-B21C-81C68C8F06F8}" srcOrd="0" destOrd="0" parTransId="{35B1FFC5-69B9-4786-9DE4-7634E1868DF8}" sibTransId="{47265638-9B92-4040-82C0-0FFF7AA7AB9A}"/>
    <dgm:cxn modelId="{A2069001-9536-4229-BBA9-0EB57107D1F1}" type="presOf" srcId="{C580EFE2-978C-4B11-B1D4-CC45856500A4}" destId="{27C567B4-D6CC-48AF-BA12-78A001013C02}" srcOrd="1" destOrd="0" presId="urn:microsoft.com/office/officeart/2005/8/layout/target3"/>
    <dgm:cxn modelId="{BC69E551-11F9-4C80-95B3-CBD8D745C7A7}" type="presOf" srcId="{4712D75A-8BFC-4446-B1A6-405DB95796F6}" destId="{36F492CD-787E-4CC0-8090-DFB2CD5B08A5}" srcOrd="1" destOrd="0" presId="urn:microsoft.com/office/officeart/2005/8/layout/target3"/>
    <dgm:cxn modelId="{253F6CB5-746B-4748-B5D8-05341C7DF343}" type="presOf" srcId="{E8A15043-9ACE-44FF-A5E3-F3C0D27634AA}" destId="{B59CDC98-5605-4EB8-9CF9-27A18B793097}" srcOrd="0" destOrd="0" presId="urn:microsoft.com/office/officeart/2005/8/layout/target3"/>
    <dgm:cxn modelId="{D573A1F8-B202-48AD-9B5E-2AC6930529C2}" type="presOf" srcId="{A7CA30AA-610F-43B4-A28F-D3EF2588EAAB}" destId="{7F28595C-A09A-4591-9EBC-D78A1F4D0126}" srcOrd="0" destOrd="0" presId="urn:microsoft.com/office/officeart/2005/8/layout/target3"/>
    <dgm:cxn modelId="{8169EE87-4909-479B-A08F-87B21EE024EF}" srcId="{A1166C8D-0E8F-463A-9BFE-A94EAB003393}" destId="{C580EFE2-978C-4B11-B1D4-CC45856500A4}" srcOrd="3" destOrd="0" parTransId="{803838E6-90FC-4DAA-BD86-742C54230F04}" sibTransId="{745AC816-476D-4E0A-BF95-DE29551A8336}"/>
    <dgm:cxn modelId="{0E723DC1-D1CE-4D98-8E69-45B1BEFE8BB0}" srcId="{A1166C8D-0E8F-463A-9BFE-A94EAB003393}" destId="{141A1B4A-56E3-49BB-AA7B-28704D159485}" srcOrd="1" destOrd="0" parTransId="{B5350A64-AD3F-43B1-A6C4-A61007882C82}" sibTransId="{9110380D-5703-498B-BA5D-FBD0746F5DEF}"/>
    <dgm:cxn modelId="{43EB29AE-2632-4817-9586-A9F32A523D73}" srcId="{4712D75A-8BFC-4446-B1A6-405DB95796F6}" destId="{AF9A9526-F49E-4A7E-B2FF-4B1BA3FC735A}" srcOrd="0" destOrd="0" parTransId="{AB8EDE15-FD0E-4196-B9F8-408EF06A8B14}" sibTransId="{CAAE75FF-5177-4947-9646-30311118FD7C}"/>
    <dgm:cxn modelId="{1FE28F22-BA89-4B48-9E2D-3D535366462D}" type="presOf" srcId="{29ADB4FC-CBE9-4F2E-B4A3-6FF370C097F8}" destId="{7F28595C-A09A-4591-9EBC-D78A1F4D0126}" srcOrd="0" destOrd="1" presId="urn:microsoft.com/office/officeart/2005/8/layout/target3"/>
    <dgm:cxn modelId="{BF3D3820-2E65-46A6-B846-729614A3D18E}" type="presOf" srcId="{A11D09B0-90A1-45BD-B21C-81C68C8F06F8}" destId="{AEA03E2F-0E48-42F2-8F33-FCE9C3115286}" srcOrd="1" destOrd="0" presId="urn:microsoft.com/office/officeart/2005/8/layout/target3"/>
    <dgm:cxn modelId="{D5231DD1-1833-4694-AD0C-9BD58CF84677}" type="presOf" srcId="{4712D75A-8BFC-4446-B1A6-405DB95796F6}" destId="{92CA15D3-3227-4386-B88E-0FFEF8DDC8D9}" srcOrd="0" destOrd="0" presId="urn:microsoft.com/office/officeart/2005/8/layout/target3"/>
    <dgm:cxn modelId="{BEA63710-46A1-4DC4-AC1C-C2FC5016ABD9}" type="presParOf" srcId="{2175492D-6C59-474C-88E5-A5FF39C94562}" destId="{928F7484-4243-4C3A-A24D-8830E4EB21B2}" srcOrd="0" destOrd="0" presId="urn:microsoft.com/office/officeart/2005/8/layout/target3"/>
    <dgm:cxn modelId="{FA901989-0E88-4ADB-9FFF-03EE02BB9FAE}" type="presParOf" srcId="{2175492D-6C59-474C-88E5-A5FF39C94562}" destId="{573AE0F9-BF41-4E59-A28E-85BEFC71D160}" srcOrd="1" destOrd="0" presId="urn:microsoft.com/office/officeart/2005/8/layout/target3"/>
    <dgm:cxn modelId="{DD31BB54-A13E-46AF-ABD3-831986FD249B}" type="presParOf" srcId="{2175492D-6C59-474C-88E5-A5FF39C94562}" destId="{57ADD1EE-A5A4-49C5-B410-BADCA1F33B60}" srcOrd="2" destOrd="0" presId="urn:microsoft.com/office/officeart/2005/8/layout/target3"/>
    <dgm:cxn modelId="{029ECE6C-7AEC-4753-B6B3-CD73B09C40F1}" type="presParOf" srcId="{2175492D-6C59-474C-88E5-A5FF39C94562}" destId="{843EBA59-55D9-4997-837D-F0DA0DB4C0B6}" srcOrd="3" destOrd="0" presId="urn:microsoft.com/office/officeart/2005/8/layout/target3"/>
    <dgm:cxn modelId="{F85637E3-7F7E-4801-B416-4E09E69622B8}" type="presParOf" srcId="{2175492D-6C59-474C-88E5-A5FF39C94562}" destId="{183B21FB-E3B3-4535-A166-881B61D71E81}" srcOrd="4" destOrd="0" presId="urn:microsoft.com/office/officeart/2005/8/layout/target3"/>
    <dgm:cxn modelId="{B4DA4529-375D-4E07-A97A-697C4354CF6F}" type="presParOf" srcId="{2175492D-6C59-474C-88E5-A5FF39C94562}" destId="{5B804AAF-5585-474F-8AF3-6C73D4DF8359}" srcOrd="5" destOrd="0" presId="urn:microsoft.com/office/officeart/2005/8/layout/target3"/>
    <dgm:cxn modelId="{EAEBB316-9B77-4E00-8DAA-7B346AF0EF30}" type="presParOf" srcId="{2175492D-6C59-474C-88E5-A5FF39C94562}" destId="{A18B4A08-19C2-43D6-B2F6-D0CBFE9AD8E5}" srcOrd="6" destOrd="0" presId="urn:microsoft.com/office/officeart/2005/8/layout/target3"/>
    <dgm:cxn modelId="{3FA56E63-6509-4370-AB92-1A1476953F8B}" type="presParOf" srcId="{2175492D-6C59-474C-88E5-A5FF39C94562}" destId="{0FEB5030-28A7-41C3-B442-AA7EA42E1534}" srcOrd="7" destOrd="0" presId="urn:microsoft.com/office/officeart/2005/8/layout/target3"/>
    <dgm:cxn modelId="{64AE0E5A-2FCB-4DDC-91C9-4E10B6734D88}" type="presParOf" srcId="{2175492D-6C59-474C-88E5-A5FF39C94562}" destId="{92CA15D3-3227-4386-B88E-0FFEF8DDC8D9}" srcOrd="8" destOrd="0" presId="urn:microsoft.com/office/officeart/2005/8/layout/target3"/>
    <dgm:cxn modelId="{20DCC0BC-004F-4758-A868-9DCFF48CF9B3}" type="presParOf" srcId="{2175492D-6C59-474C-88E5-A5FF39C94562}" destId="{0B362625-0D9A-46B5-8043-E397F0C88F50}" srcOrd="9" destOrd="0" presId="urn:microsoft.com/office/officeart/2005/8/layout/target3"/>
    <dgm:cxn modelId="{396AA00C-CC52-4984-886B-779A21F65AC9}" type="presParOf" srcId="{2175492D-6C59-474C-88E5-A5FF39C94562}" destId="{28B793DE-7F1A-459D-AA2B-0EA9B9A79CB8}" srcOrd="10" destOrd="0" presId="urn:microsoft.com/office/officeart/2005/8/layout/target3"/>
    <dgm:cxn modelId="{6E37B4C8-21EF-4956-99A0-7393C01EDE8E}" type="presParOf" srcId="{2175492D-6C59-474C-88E5-A5FF39C94562}" destId="{89901174-A1B3-4922-96C4-134999EC9E52}" srcOrd="11" destOrd="0" presId="urn:microsoft.com/office/officeart/2005/8/layout/target3"/>
    <dgm:cxn modelId="{420DF07D-A92C-440B-8F25-9F6DCD46E357}" type="presParOf" srcId="{2175492D-6C59-474C-88E5-A5FF39C94562}" destId="{AEA03E2F-0E48-42F2-8F33-FCE9C3115286}" srcOrd="12" destOrd="0" presId="urn:microsoft.com/office/officeart/2005/8/layout/target3"/>
    <dgm:cxn modelId="{51BA1ACF-AE18-4D0C-85A5-BE62AC28D4D3}" type="presParOf" srcId="{2175492D-6C59-474C-88E5-A5FF39C94562}" destId="{22BC6CFA-ADDC-440A-B5A2-A16B0198303A}" srcOrd="13" destOrd="0" presId="urn:microsoft.com/office/officeart/2005/8/layout/target3"/>
    <dgm:cxn modelId="{1FF69664-BA11-4D55-8A43-81A6527D9129}" type="presParOf" srcId="{2175492D-6C59-474C-88E5-A5FF39C94562}" destId="{DC77D95E-BCC8-4FA1-80A8-DB1E73712897}" srcOrd="14" destOrd="0" presId="urn:microsoft.com/office/officeart/2005/8/layout/target3"/>
    <dgm:cxn modelId="{EC5A16B0-6837-4A3A-A0E6-DD13B1E54E0A}" type="presParOf" srcId="{2175492D-6C59-474C-88E5-A5FF39C94562}" destId="{B59CDC98-5605-4EB8-9CF9-27A18B793097}" srcOrd="15" destOrd="0" presId="urn:microsoft.com/office/officeart/2005/8/layout/target3"/>
    <dgm:cxn modelId="{7B3AB7FF-08A0-4265-87D3-A260699DA2BD}" type="presParOf" srcId="{2175492D-6C59-474C-88E5-A5FF39C94562}" destId="{36F492CD-787E-4CC0-8090-DFB2CD5B08A5}" srcOrd="16" destOrd="0" presId="urn:microsoft.com/office/officeart/2005/8/layout/target3"/>
    <dgm:cxn modelId="{8243981F-39AA-49FF-97EE-1EFEC8FC9212}" type="presParOf" srcId="{2175492D-6C59-474C-88E5-A5FF39C94562}" destId="{7380A55C-8980-4068-8F4C-047DC11137AD}" srcOrd="17" destOrd="0" presId="urn:microsoft.com/office/officeart/2005/8/layout/target3"/>
    <dgm:cxn modelId="{52D9D056-0183-4B00-95F4-20067C216C13}" type="presParOf" srcId="{2175492D-6C59-474C-88E5-A5FF39C94562}" destId="{27C567B4-D6CC-48AF-BA12-78A001013C02}" srcOrd="18" destOrd="0" presId="urn:microsoft.com/office/officeart/2005/8/layout/target3"/>
    <dgm:cxn modelId="{768E57EB-DE71-441D-A25C-802559DC77FA}" type="presParOf" srcId="{2175492D-6C59-474C-88E5-A5FF39C94562}" destId="{7F28595C-A09A-4591-9EBC-D78A1F4D0126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C9BD2E-3779-49BF-887F-33D12C0353D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F833A8-35B9-4F99-B558-C89B22720B2D}">
      <dgm:prSet phldrT="[Text]"/>
      <dgm:spPr/>
      <dgm:t>
        <a:bodyPr/>
        <a:lstStyle/>
        <a:p>
          <a:r>
            <a:rPr lang="en-US" dirty="0" smtClean="0"/>
            <a:t>Design</a:t>
          </a:r>
          <a:endParaRPr lang="en-US" dirty="0"/>
        </a:p>
      </dgm:t>
    </dgm:pt>
    <dgm:pt modelId="{6B89AE32-68E0-47B9-BAAE-097B5DCD0D47}" type="parTrans" cxnId="{2EB6E2D5-7F82-46E5-98EC-63FD1984F95D}">
      <dgm:prSet/>
      <dgm:spPr/>
      <dgm:t>
        <a:bodyPr/>
        <a:lstStyle/>
        <a:p>
          <a:endParaRPr lang="en-US"/>
        </a:p>
      </dgm:t>
    </dgm:pt>
    <dgm:pt modelId="{591168AE-62B6-4734-AA2E-39FD6EBD4FA6}" type="sibTrans" cxnId="{2EB6E2D5-7F82-46E5-98EC-63FD1984F95D}">
      <dgm:prSet/>
      <dgm:spPr/>
      <dgm:t>
        <a:bodyPr/>
        <a:lstStyle/>
        <a:p>
          <a:endParaRPr lang="en-US"/>
        </a:p>
      </dgm:t>
    </dgm:pt>
    <dgm:pt modelId="{F1C9BB6C-C460-499A-BFB2-01FB99BC197C}">
      <dgm:prSet phldrT="[Text]"/>
      <dgm:spPr/>
      <dgm:t>
        <a:bodyPr/>
        <a:lstStyle/>
        <a:p>
          <a:r>
            <a:rPr lang="en-US" dirty="0" smtClean="0"/>
            <a:t>Implement</a:t>
          </a:r>
          <a:endParaRPr lang="en-US" dirty="0"/>
        </a:p>
      </dgm:t>
    </dgm:pt>
    <dgm:pt modelId="{E4C722CC-E482-4254-9BA0-E111672C06A0}" type="parTrans" cxnId="{B762F39B-E741-4CB3-A064-593CFBCF8EDA}">
      <dgm:prSet/>
      <dgm:spPr/>
      <dgm:t>
        <a:bodyPr/>
        <a:lstStyle/>
        <a:p>
          <a:endParaRPr lang="en-US"/>
        </a:p>
      </dgm:t>
    </dgm:pt>
    <dgm:pt modelId="{07E94F9C-E194-4C6F-A774-0B15B6D966D7}" type="sibTrans" cxnId="{B762F39B-E741-4CB3-A064-593CFBCF8EDA}">
      <dgm:prSet/>
      <dgm:spPr/>
      <dgm:t>
        <a:bodyPr/>
        <a:lstStyle/>
        <a:p>
          <a:endParaRPr lang="en-US"/>
        </a:p>
      </dgm:t>
    </dgm:pt>
    <dgm:pt modelId="{59B9B996-64AF-4CF7-A08D-C1B196B81FCB}">
      <dgm:prSet phldrT="[Text]"/>
      <dgm:spPr/>
      <dgm:t>
        <a:bodyPr/>
        <a:lstStyle/>
        <a:p>
          <a:r>
            <a:rPr lang="en-US" dirty="0" smtClean="0"/>
            <a:t>Evaluate</a:t>
          </a:r>
          <a:endParaRPr lang="en-US" dirty="0"/>
        </a:p>
      </dgm:t>
    </dgm:pt>
    <dgm:pt modelId="{7E9C33CB-E339-4EE6-87F1-8C5E058F8F18}" type="parTrans" cxnId="{8591B11B-021B-4C2B-9A62-FFA81F7467D5}">
      <dgm:prSet/>
      <dgm:spPr/>
      <dgm:t>
        <a:bodyPr/>
        <a:lstStyle/>
        <a:p>
          <a:endParaRPr lang="en-US"/>
        </a:p>
      </dgm:t>
    </dgm:pt>
    <dgm:pt modelId="{57FD5F6C-8BB3-4CC1-A83B-86ACE8066130}" type="sibTrans" cxnId="{8591B11B-021B-4C2B-9A62-FFA81F7467D5}">
      <dgm:prSet/>
      <dgm:spPr/>
      <dgm:t>
        <a:bodyPr/>
        <a:lstStyle/>
        <a:p>
          <a:endParaRPr lang="en-US"/>
        </a:p>
      </dgm:t>
    </dgm:pt>
    <dgm:pt modelId="{2074DAD4-2AD7-4C1D-96DA-129A4AEC2B35}" type="pres">
      <dgm:prSet presAssocID="{C1C9BD2E-3779-49BF-887F-33D12C0353D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A085B7-E67A-46D5-A157-8F51D6F140CA}" type="pres">
      <dgm:prSet presAssocID="{E2F833A8-35B9-4F99-B558-C89B22720B2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8F10C-7080-44C9-AAEF-A1AD810DE88A}" type="pres">
      <dgm:prSet presAssocID="{E2F833A8-35B9-4F99-B558-C89B22720B2D}" presName="spNode" presStyleCnt="0"/>
      <dgm:spPr/>
    </dgm:pt>
    <dgm:pt modelId="{DB7C98F5-E350-4D50-8C43-602E40CBBC97}" type="pres">
      <dgm:prSet presAssocID="{591168AE-62B6-4734-AA2E-39FD6EBD4FA6}" presName="sibTrans" presStyleLbl="sibTrans1D1" presStyleIdx="0" presStyleCnt="3"/>
      <dgm:spPr/>
      <dgm:t>
        <a:bodyPr/>
        <a:lstStyle/>
        <a:p>
          <a:endParaRPr lang="en-US"/>
        </a:p>
      </dgm:t>
    </dgm:pt>
    <dgm:pt modelId="{22F7C67C-C07E-4625-ACD7-54F26462E0DF}" type="pres">
      <dgm:prSet presAssocID="{F1C9BB6C-C460-499A-BFB2-01FB99BC197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2A792A-9FAE-4B3A-A5B7-CDF68D1DBF90}" type="pres">
      <dgm:prSet presAssocID="{F1C9BB6C-C460-499A-BFB2-01FB99BC197C}" presName="spNode" presStyleCnt="0"/>
      <dgm:spPr/>
    </dgm:pt>
    <dgm:pt modelId="{689EF7A1-B747-404E-ACFC-76C04058A20A}" type="pres">
      <dgm:prSet presAssocID="{07E94F9C-E194-4C6F-A774-0B15B6D966D7}" presName="sibTrans" presStyleLbl="sibTrans1D1" presStyleIdx="1" presStyleCnt="3"/>
      <dgm:spPr/>
      <dgm:t>
        <a:bodyPr/>
        <a:lstStyle/>
        <a:p>
          <a:endParaRPr lang="en-US"/>
        </a:p>
      </dgm:t>
    </dgm:pt>
    <dgm:pt modelId="{FBCF9905-23F0-4906-8914-0F6C870C3B26}" type="pres">
      <dgm:prSet presAssocID="{59B9B996-64AF-4CF7-A08D-C1B196B81FC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493F54-4155-42CF-A679-1C203809E157}" type="pres">
      <dgm:prSet presAssocID="{59B9B996-64AF-4CF7-A08D-C1B196B81FCB}" presName="spNode" presStyleCnt="0"/>
      <dgm:spPr/>
    </dgm:pt>
    <dgm:pt modelId="{09623568-65F7-4A2D-B5EF-D8FE33C7FD4C}" type="pres">
      <dgm:prSet presAssocID="{57FD5F6C-8BB3-4CC1-A83B-86ACE8066130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60CBE5A0-316D-42AF-8BB9-9D8C6EE656A3}" type="presOf" srcId="{07E94F9C-E194-4C6F-A774-0B15B6D966D7}" destId="{689EF7A1-B747-404E-ACFC-76C04058A20A}" srcOrd="0" destOrd="0" presId="urn:microsoft.com/office/officeart/2005/8/layout/cycle5"/>
    <dgm:cxn modelId="{C2BA6672-CE63-4241-BE6A-95AA381FD43E}" type="presOf" srcId="{57FD5F6C-8BB3-4CC1-A83B-86ACE8066130}" destId="{09623568-65F7-4A2D-B5EF-D8FE33C7FD4C}" srcOrd="0" destOrd="0" presId="urn:microsoft.com/office/officeart/2005/8/layout/cycle5"/>
    <dgm:cxn modelId="{8591B11B-021B-4C2B-9A62-FFA81F7467D5}" srcId="{C1C9BD2E-3779-49BF-887F-33D12C0353D8}" destId="{59B9B996-64AF-4CF7-A08D-C1B196B81FCB}" srcOrd="2" destOrd="0" parTransId="{7E9C33CB-E339-4EE6-87F1-8C5E058F8F18}" sibTransId="{57FD5F6C-8BB3-4CC1-A83B-86ACE8066130}"/>
    <dgm:cxn modelId="{E078ADA8-AF50-4BF6-972D-292F97955130}" type="presOf" srcId="{59B9B996-64AF-4CF7-A08D-C1B196B81FCB}" destId="{FBCF9905-23F0-4906-8914-0F6C870C3B26}" srcOrd="0" destOrd="0" presId="urn:microsoft.com/office/officeart/2005/8/layout/cycle5"/>
    <dgm:cxn modelId="{B762F39B-E741-4CB3-A064-593CFBCF8EDA}" srcId="{C1C9BD2E-3779-49BF-887F-33D12C0353D8}" destId="{F1C9BB6C-C460-499A-BFB2-01FB99BC197C}" srcOrd="1" destOrd="0" parTransId="{E4C722CC-E482-4254-9BA0-E111672C06A0}" sibTransId="{07E94F9C-E194-4C6F-A774-0B15B6D966D7}"/>
    <dgm:cxn modelId="{3D2CAC46-4789-4A0B-B7E1-3B20B835DF3A}" type="presOf" srcId="{591168AE-62B6-4734-AA2E-39FD6EBD4FA6}" destId="{DB7C98F5-E350-4D50-8C43-602E40CBBC97}" srcOrd="0" destOrd="0" presId="urn:microsoft.com/office/officeart/2005/8/layout/cycle5"/>
    <dgm:cxn modelId="{BF86D4C0-CA18-4444-AD4B-5D6A88907A5C}" type="presOf" srcId="{F1C9BB6C-C460-499A-BFB2-01FB99BC197C}" destId="{22F7C67C-C07E-4625-ACD7-54F26462E0DF}" srcOrd="0" destOrd="0" presId="urn:microsoft.com/office/officeart/2005/8/layout/cycle5"/>
    <dgm:cxn modelId="{2EB6E2D5-7F82-46E5-98EC-63FD1984F95D}" srcId="{C1C9BD2E-3779-49BF-887F-33D12C0353D8}" destId="{E2F833A8-35B9-4F99-B558-C89B22720B2D}" srcOrd="0" destOrd="0" parTransId="{6B89AE32-68E0-47B9-BAAE-097B5DCD0D47}" sibTransId="{591168AE-62B6-4734-AA2E-39FD6EBD4FA6}"/>
    <dgm:cxn modelId="{0EA313B3-F051-45C8-9581-F235D7021430}" type="presOf" srcId="{C1C9BD2E-3779-49BF-887F-33D12C0353D8}" destId="{2074DAD4-2AD7-4C1D-96DA-129A4AEC2B35}" srcOrd="0" destOrd="0" presId="urn:microsoft.com/office/officeart/2005/8/layout/cycle5"/>
    <dgm:cxn modelId="{92EE817B-395E-4629-952B-DD950F3DD6C0}" type="presOf" srcId="{E2F833A8-35B9-4F99-B558-C89B22720B2D}" destId="{83A085B7-E67A-46D5-A157-8F51D6F140CA}" srcOrd="0" destOrd="0" presId="urn:microsoft.com/office/officeart/2005/8/layout/cycle5"/>
    <dgm:cxn modelId="{2F7D7170-DD39-4459-B40A-FC9570FE7FA7}" type="presParOf" srcId="{2074DAD4-2AD7-4C1D-96DA-129A4AEC2B35}" destId="{83A085B7-E67A-46D5-A157-8F51D6F140CA}" srcOrd="0" destOrd="0" presId="urn:microsoft.com/office/officeart/2005/8/layout/cycle5"/>
    <dgm:cxn modelId="{F8FE6F24-E481-4216-B038-C4C94EE4A004}" type="presParOf" srcId="{2074DAD4-2AD7-4C1D-96DA-129A4AEC2B35}" destId="{7DC8F10C-7080-44C9-AAEF-A1AD810DE88A}" srcOrd="1" destOrd="0" presId="urn:microsoft.com/office/officeart/2005/8/layout/cycle5"/>
    <dgm:cxn modelId="{F234866E-691B-4748-B80E-E2D16CE34C0E}" type="presParOf" srcId="{2074DAD4-2AD7-4C1D-96DA-129A4AEC2B35}" destId="{DB7C98F5-E350-4D50-8C43-602E40CBBC97}" srcOrd="2" destOrd="0" presId="urn:microsoft.com/office/officeart/2005/8/layout/cycle5"/>
    <dgm:cxn modelId="{B4F76F63-C4DE-47F6-A7AD-A3AFF9375160}" type="presParOf" srcId="{2074DAD4-2AD7-4C1D-96DA-129A4AEC2B35}" destId="{22F7C67C-C07E-4625-ACD7-54F26462E0DF}" srcOrd="3" destOrd="0" presId="urn:microsoft.com/office/officeart/2005/8/layout/cycle5"/>
    <dgm:cxn modelId="{9301BF95-9A94-4EA9-8C0A-BE8159AEDA99}" type="presParOf" srcId="{2074DAD4-2AD7-4C1D-96DA-129A4AEC2B35}" destId="{5B2A792A-9FAE-4B3A-A5B7-CDF68D1DBF90}" srcOrd="4" destOrd="0" presId="urn:microsoft.com/office/officeart/2005/8/layout/cycle5"/>
    <dgm:cxn modelId="{A9D95F7D-1802-4E85-A0A5-26854C676E82}" type="presParOf" srcId="{2074DAD4-2AD7-4C1D-96DA-129A4AEC2B35}" destId="{689EF7A1-B747-404E-ACFC-76C04058A20A}" srcOrd="5" destOrd="0" presId="urn:microsoft.com/office/officeart/2005/8/layout/cycle5"/>
    <dgm:cxn modelId="{6AE83B22-4CB5-4CC2-BAC5-7EDE81B2BC15}" type="presParOf" srcId="{2074DAD4-2AD7-4C1D-96DA-129A4AEC2B35}" destId="{FBCF9905-23F0-4906-8914-0F6C870C3B26}" srcOrd="6" destOrd="0" presId="urn:microsoft.com/office/officeart/2005/8/layout/cycle5"/>
    <dgm:cxn modelId="{4EDA8993-CF22-4E0E-A5F4-DF75CC6931D0}" type="presParOf" srcId="{2074DAD4-2AD7-4C1D-96DA-129A4AEC2B35}" destId="{4F493F54-4155-42CF-A679-1C203809E157}" srcOrd="7" destOrd="0" presId="urn:microsoft.com/office/officeart/2005/8/layout/cycle5"/>
    <dgm:cxn modelId="{B7CB9930-3E3F-4104-9D11-19426D63270D}" type="presParOf" srcId="{2074DAD4-2AD7-4C1D-96DA-129A4AEC2B35}" destId="{09623568-65F7-4A2D-B5EF-D8FE33C7FD4C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D6F8F3-E1DD-46E0-9E22-7C3DBD7CACD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62786CB-8E6B-417B-B975-8F8E069F2A1B}">
      <dgm:prSet phldrT="[Text]"/>
      <dgm:spPr/>
      <dgm:t>
        <a:bodyPr/>
        <a:lstStyle/>
        <a:p>
          <a:r>
            <a:rPr lang="en-US" b="1" dirty="0" smtClean="0"/>
            <a:t>Great Results</a:t>
          </a:r>
          <a:endParaRPr lang="en-US" b="1" dirty="0"/>
        </a:p>
      </dgm:t>
    </dgm:pt>
    <dgm:pt modelId="{96D56B92-FAFB-4921-B428-AA68FB6E8B52}" type="parTrans" cxnId="{EE79D26C-EA3B-4D26-AEBC-BAB2DF45F869}">
      <dgm:prSet/>
      <dgm:spPr/>
      <dgm:t>
        <a:bodyPr/>
        <a:lstStyle/>
        <a:p>
          <a:endParaRPr lang="en-US"/>
        </a:p>
      </dgm:t>
    </dgm:pt>
    <dgm:pt modelId="{EC84F629-8349-48CE-B9CF-CAD1B4F16290}" type="sibTrans" cxnId="{EE79D26C-EA3B-4D26-AEBC-BAB2DF45F869}">
      <dgm:prSet/>
      <dgm:spPr/>
      <dgm:t>
        <a:bodyPr/>
        <a:lstStyle/>
        <a:p>
          <a:endParaRPr lang="en-US"/>
        </a:p>
      </dgm:t>
    </dgm:pt>
    <dgm:pt modelId="{93CCE741-75D2-4A1E-BB14-D3D797FC089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Confirms great work by utility and BPA staff</a:t>
          </a:r>
          <a:endParaRPr lang="en-US" sz="1400" dirty="0"/>
        </a:p>
      </dgm:t>
    </dgm:pt>
    <dgm:pt modelId="{7B9D6B22-C1A4-44EB-BF43-F875F3F3575F}" type="parTrans" cxnId="{384DB003-5D84-4E70-BF6C-7F782213989F}">
      <dgm:prSet/>
      <dgm:spPr/>
      <dgm:t>
        <a:bodyPr/>
        <a:lstStyle/>
        <a:p>
          <a:endParaRPr lang="en-US"/>
        </a:p>
      </dgm:t>
    </dgm:pt>
    <dgm:pt modelId="{71CEED77-0D14-4767-987C-FA0735D05115}" type="sibTrans" cxnId="{384DB003-5D84-4E70-BF6C-7F782213989F}">
      <dgm:prSet/>
      <dgm:spPr/>
      <dgm:t>
        <a:bodyPr/>
        <a:lstStyle/>
        <a:p>
          <a:endParaRPr lang="en-US"/>
        </a:p>
      </dgm:t>
    </dgm:pt>
    <dgm:pt modelId="{B2A866A1-BB06-4464-AC07-9F35C0AA3A6C}">
      <dgm:prSet phldrT="[Text]"/>
      <dgm:spPr/>
      <dgm:t>
        <a:bodyPr/>
        <a:lstStyle/>
        <a:p>
          <a:r>
            <a:rPr lang="en-US" b="1" dirty="0" smtClean="0"/>
            <a:t>Good process, not perfect</a:t>
          </a:r>
          <a:endParaRPr lang="en-US" b="1" dirty="0"/>
        </a:p>
      </dgm:t>
    </dgm:pt>
    <dgm:pt modelId="{97E0D08F-2676-4828-BC2A-970DA91C7AC4}" type="parTrans" cxnId="{59AC1925-A74B-41DF-AC0F-072B98479712}">
      <dgm:prSet/>
      <dgm:spPr/>
      <dgm:t>
        <a:bodyPr/>
        <a:lstStyle/>
        <a:p>
          <a:endParaRPr lang="en-US"/>
        </a:p>
      </dgm:t>
    </dgm:pt>
    <dgm:pt modelId="{3FB50FAB-DF8B-4FCC-BBAD-C5E237304DCA}" type="sibTrans" cxnId="{59AC1925-A74B-41DF-AC0F-072B98479712}">
      <dgm:prSet/>
      <dgm:spPr/>
      <dgm:t>
        <a:bodyPr/>
        <a:lstStyle/>
        <a:p>
          <a:endParaRPr lang="en-US"/>
        </a:p>
      </dgm:t>
    </dgm:pt>
    <dgm:pt modelId="{026A4AA9-EC6A-4B8F-A2BD-1D39C318BAE3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Successes:  transparency with utilities, </a:t>
          </a:r>
          <a:br>
            <a:rPr lang="en-US" sz="1400" dirty="0" smtClean="0"/>
          </a:br>
          <a:r>
            <a:rPr lang="en-US" sz="1400" dirty="0" smtClean="0"/>
            <a:t>multi-functional team, lots of BPA review</a:t>
          </a:r>
          <a:endParaRPr lang="en-US" sz="1400" dirty="0"/>
        </a:p>
      </dgm:t>
    </dgm:pt>
    <dgm:pt modelId="{DB6F1B45-2888-481B-A397-CB2BE8F4F50F}" type="parTrans" cxnId="{135DFDBB-118E-4754-B16A-ACC9C454D3BF}">
      <dgm:prSet/>
      <dgm:spPr/>
      <dgm:t>
        <a:bodyPr/>
        <a:lstStyle/>
        <a:p>
          <a:endParaRPr lang="en-US"/>
        </a:p>
      </dgm:t>
    </dgm:pt>
    <dgm:pt modelId="{74E4837C-B2A6-4B4B-BB1C-6B0E58E78D21}" type="sibTrans" cxnId="{135DFDBB-118E-4754-B16A-ACC9C454D3BF}">
      <dgm:prSet/>
      <dgm:spPr/>
      <dgm:t>
        <a:bodyPr/>
        <a:lstStyle/>
        <a:p>
          <a:endParaRPr lang="en-US"/>
        </a:p>
      </dgm:t>
    </dgm:pt>
    <dgm:pt modelId="{2DF7F3FE-DB42-4999-ABCD-0A31A568B2AE}">
      <dgm:prSet phldrT="[Text]"/>
      <dgm:spPr/>
      <dgm:t>
        <a:bodyPr/>
        <a:lstStyle/>
        <a:p>
          <a:r>
            <a:rPr lang="en-US" b="1" dirty="0" smtClean="0"/>
            <a:t>Next steps important</a:t>
          </a:r>
          <a:endParaRPr lang="en-US" b="1" dirty="0"/>
        </a:p>
      </dgm:t>
    </dgm:pt>
    <dgm:pt modelId="{BFD5B000-D16B-4640-A8CB-F4712C82C554}" type="parTrans" cxnId="{566424AF-6E59-49F3-8EC4-9793ADFF6561}">
      <dgm:prSet/>
      <dgm:spPr/>
      <dgm:t>
        <a:bodyPr/>
        <a:lstStyle/>
        <a:p>
          <a:endParaRPr lang="en-US"/>
        </a:p>
      </dgm:t>
    </dgm:pt>
    <dgm:pt modelId="{A4FFAA85-5B71-4868-8D74-0C1D86944C79}" type="sibTrans" cxnId="{566424AF-6E59-49F3-8EC4-9793ADFF6561}">
      <dgm:prSet/>
      <dgm:spPr/>
      <dgm:t>
        <a:bodyPr/>
        <a:lstStyle/>
        <a:p>
          <a:endParaRPr lang="en-US"/>
        </a:p>
      </dgm:t>
    </dgm:pt>
    <dgm:pt modelId="{0F7171F3-A911-46D7-8557-2B7221485A19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Some areas of improvement</a:t>
          </a:r>
          <a:endParaRPr lang="en-US" sz="1400" dirty="0"/>
        </a:p>
      </dgm:t>
    </dgm:pt>
    <dgm:pt modelId="{CCFCC2E5-6FF3-4278-8AAB-1AB7391E4FF7}" type="parTrans" cxnId="{AF00354C-956C-4A30-9D3C-665705E7805B}">
      <dgm:prSet/>
      <dgm:spPr/>
      <dgm:t>
        <a:bodyPr/>
        <a:lstStyle/>
        <a:p>
          <a:endParaRPr lang="en-US"/>
        </a:p>
      </dgm:t>
    </dgm:pt>
    <dgm:pt modelId="{F12CD84C-8585-4E28-88DC-189234EFBBFC}" type="sibTrans" cxnId="{AF00354C-956C-4A30-9D3C-665705E7805B}">
      <dgm:prSet/>
      <dgm:spPr/>
      <dgm:t>
        <a:bodyPr/>
        <a:lstStyle/>
        <a:p>
          <a:endParaRPr lang="en-US"/>
        </a:p>
      </dgm:t>
    </dgm:pt>
    <dgm:pt modelId="{11BC028E-CDDB-4C54-BF4C-68DD266C6D9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Improvement needed:  duration, communication protocol tracking  </a:t>
          </a:r>
          <a:endParaRPr lang="en-US" sz="1400" dirty="0"/>
        </a:p>
      </dgm:t>
    </dgm:pt>
    <dgm:pt modelId="{1552210C-1DF8-4C3E-A26D-1E4E886E405B}" type="parTrans" cxnId="{4EA51AD5-000B-4D22-BFF3-A2F34A946A52}">
      <dgm:prSet/>
      <dgm:spPr/>
      <dgm:t>
        <a:bodyPr/>
        <a:lstStyle/>
        <a:p>
          <a:endParaRPr lang="en-US"/>
        </a:p>
      </dgm:t>
    </dgm:pt>
    <dgm:pt modelId="{7BACC84C-9999-4134-ABB6-A088C69B09C4}" type="sibTrans" cxnId="{4EA51AD5-000B-4D22-BFF3-A2F34A946A52}">
      <dgm:prSet/>
      <dgm:spPr/>
      <dgm:t>
        <a:bodyPr/>
        <a:lstStyle/>
        <a:p>
          <a:endParaRPr lang="en-US"/>
        </a:p>
      </dgm:t>
    </dgm:pt>
    <dgm:pt modelId="{581C83B8-C568-40DF-872E-4CC7F2FDB66A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BPA response to recommendations</a:t>
          </a:r>
          <a:endParaRPr lang="en-US" sz="1400" dirty="0"/>
        </a:p>
      </dgm:t>
    </dgm:pt>
    <dgm:pt modelId="{0256A113-86F8-4E9E-9874-5554C3E21094}" type="parTrans" cxnId="{3A7EC1FC-8F61-4F86-8AAB-1E79BFCB1A3C}">
      <dgm:prSet/>
      <dgm:spPr/>
      <dgm:t>
        <a:bodyPr/>
        <a:lstStyle/>
        <a:p>
          <a:endParaRPr lang="en-US"/>
        </a:p>
      </dgm:t>
    </dgm:pt>
    <dgm:pt modelId="{D7B1814C-9620-4D70-9B5D-6C4A0B6B2C13}" type="sibTrans" cxnId="{3A7EC1FC-8F61-4F86-8AAB-1E79BFCB1A3C}">
      <dgm:prSet/>
      <dgm:spPr/>
      <dgm:t>
        <a:bodyPr/>
        <a:lstStyle/>
        <a:p>
          <a:endParaRPr lang="en-US"/>
        </a:p>
      </dgm:t>
    </dgm:pt>
    <dgm:pt modelId="{B10F01FB-27EB-4F4F-A8C0-6112E6D2B0D7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How can we use it fully?</a:t>
          </a:r>
          <a:endParaRPr lang="en-US" sz="1400" dirty="0"/>
        </a:p>
      </dgm:t>
    </dgm:pt>
    <dgm:pt modelId="{F757BD0F-540A-42DC-9BAC-BD4F8BA42926}" type="parTrans" cxnId="{C049B5EB-1049-4D63-80F4-EE4B43795654}">
      <dgm:prSet/>
      <dgm:spPr/>
      <dgm:t>
        <a:bodyPr/>
        <a:lstStyle/>
        <a:p>
          <a:endParaRPr lang="en-US"/>
        </a:p>
      </dgm:t>
    </dgm:pt>
    <dgm:pt modelId="{9DBE5997-7683-401A-AE61-B4DC7F964C83}" type="sibTrans" cxnId="{C049B5EB-1049-4D63-80F4-EE4B43795654}">
      <dgm:prSet/>
      <dgm:spPr/>
      <dgm:t>
        <a:bodyPr/>
        <a:lstStyle/>
        <a:p>
          <a:endParaRPr lang="en-US"/>
        </a:p>
      </dgm:t>
    </dgm:pt>
    <dgm:pt modelId="{9991B839-7D54-45D7-85C7-553F40421BD2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Study meets several needs</a:t>
          </a:r>
          <a:endParaRPr lang="en-US" sz="1400" dirty="0"/>
        </a:p>
      </dgm:t>
    </dgm:pt>
    <dgm:pt modelId="{79354793-9D3D-4467-84FB-9705947535E0}" type="parTrans" cxnId="{244C1DD2-CC75-457E-9473-1E864F54E2D0}">
      <dgm:prSet/>
      <dgm:spPr/>
      <dgm:t>
        <a:bodyPr/>
        <a:lstStyle/>
        <a:p>
          <a:endParaRPr lang="en-US"/>
        </a:p>
      </dgm:t>
    </dgm:pt>
    <dgm:pt modelId="{1A1C909F-BA1E-40A9-A1C9-DBAB7B8A722A}" type="sibTrans" cxnId="{244C1DD2-CC75-457E-9473-1E864F54E2D0}">
      <dgm:prSet/>
      <dgm:spPr/>
      <dgm:t>
        <a:bodyPr/>
        <a:lstStyle/>
        <a:p>
          <a:endParaRPr lang="en-US"/>
        </a:p>
      </dgm:t>
    </dgm:pt>
    <dgm:pt modelId="{19FBD36B-3BFE-4D7D-9086-F98CF5A77053}">
      <dgm:prSet phldrT="[Text]"/>
      <dgm:spPr/>
      <dgm:t>
        <a:bodyPr/>
        <a:lstStyle/>
        <a:p>
          <a:r>
            <a:rPr lang="en-US" b="1" dirty="0" smtClean="0"/>
            <a:t>Huge Thanks!</a:t>
          </a:r>
          <a:endParaRPr lang="en-US" b="1" dirty="0"/>
        </a:p>
      </dgm:t>
    </dgm:pt>
    <dgm:pt modelId="{F0B761C7-FB5C-48C7-B384-6597248FBAFD}" type="parTrans" cxnId="{864A272C-1013-4D3D-A15D-D823614080A0}">
      <dgm:prSet/>
      <dgm:spPr/>
      <dgm:t>
        <a:bodyPr/>
        <a:lstStyle/>
        <a:p>
          <a:endParaRPr lang="en-US"/>
        </a:p>
      </dgm:t>
    </dgm:pt>
    <dgm:pt modelId="{C87B631D-7DBD-4CA3-AB9E-4BF6E60CC66E}" type="sibTrans" cxnId="{864A272C-1013-4D3D-A15D-D823614080A0}">
      <dgm:prSet/>
      <dgm:spPr/>
      <dgm:t>
        <a:bodyPr/>
        <a:lstStyle/>
        <a:p>
          <a:endParaRPr lang="en-US"/>
        </a:p>
      </dgm:t>
    </dgm:pt>
    <dgm:pt modelId="{B66FFEF0-1BD9-4759-A58D-6DCF4ED97AA0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Internal team </a:t>
          </a:r>
          <a:endParaRPr lang="en-US" sz="1400" dirty="0"/>
        </a:p>
      </dgm:t>
    </dgm:pt>
    <dgm:pt modelId="{E1E87AAE-1E57-4F03-8A68-26D5DB1DC7FC}" type="parTrans" cxnId="{C3588049-3E8B-427A-B327-F5DF08F7D885}">
      <dgm:prSet/>
      <dgm:spPr/>
      <dgm:t>
        <a:bodyPr/>
        <a:lstStyle/>
        <a:p>
          <a:endParaRPr lang="en-US"/>
        </a:p>
      </dgm:t>
    </dgm:pt>
    <dgm:pt modelId="{E3615CCB-0C95-4102-962E-F65A1F658018}" type="sibTrans" cxnId="{C3588049-3E8B-427A-B327-F5DF08F7D885}">
      <dgm:prSet/>
      <dgm:spPr/>
      <dgm:t>
        <a:bodyPr/>
        <a:lstStyle/>
        <a:p>
          <a:endParaRPr lang="en-US"/>
        </a:p>
      </dgm:t>
    </dgm:pt>
    <dgm:pt modelId="{07C646AA-FB37-40F5-BA41-33A549F4824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Utility staff</a:t>
          </a:r>
          <a:endParaRPr lang="en-US" sz="1400" dirty="0"/>
        </a:p>
      </dgm:t>
    </dgm:pt>
    <dgm:pt modelId="{40185D2C-AB21-456E-87D3-FAFCF8CCEB8B}" type="parTrans" cxnId="{696DE252-4A9C-40AE-B7C6-B45DCA7E42D8}">
      <dgm:prSet/>
      <dgm:spPr/>
      <dgm:t>
        <a:bodyPr/>
        <a:lstStyle/>
        <a:p>
          <a:endParaRPr lang="en-US"/>
        </a:p>
      </dgm:t>
    </dgm:pt>
    <dgm:pt modelId="{959CA150-5EDC-4989-B66A-01EAD634D2CE}" type="sibTrans" cxnId="{696DE252-4A9C-40AE-B7C6-B45DCA7E42D8}">
      <dgm:prSet/>
      <dgm:spPr/>
      <dgm:t>
        <a:bodyPr/>
        <a:lstStyle/>
        <a:p>
          <a:endParaRPr lang="en-US"/>
        </a:p>
      </dgm:t>
    </dgm:pt>
    <dgm:pt modelId="{BE2464C1-8FFE-467A-979F-9BFE8E522EA1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1400" dirty="0" smtClean="0"/>
            <a:t>SBW/Cadmus team</a:t>
          </a:r>
          <a:endParaRPr lang="en-US" sz="1400" dirty="0"/>
        </a:p>
      </dgm:t>
    </dgm:pt>
    <dgm:pt modelId="{BCDC4146-EFA2-46AA-856F-679F1E9CD75A}" type="parTrans" cxnId="{5BC7B23B-FDCF-4866-80BC-B7AD9E1A2846}">
      <dgm:prSet/>
      <dgm:spPr/>
      <dgm:t>
        <a:bodyPr/>
        <a:lstStyle/>
        <a:p>
          <a:endParaRPr lang="en-US"/>
        </a:p>
      </dgm:t>
    </dgm:pt>
    <dgm:pt modelId="{4431F957-CA08-4A86-8F90-082D41C25292}" type="sibTrans" cxnId="{5BC7B23B-FDCF-4866-80BC-B7AD9E1A2846}">
      <dgm:prSet/>
      <dgm:spPr/>
      <dgm:t>
        <a:bodyPr/>
        <a:lstStyle/>
        <a:p>
          <a:endParaRPr lang="en-US"/>
        </a:p>
      </dgm:t>
    </dgm:pt>
    <dgm:pt modelId="{88F4AAF3-0385-4CDB-A795-A74A4E728030}" type="pres">
      <dgm:prSet presAssocID="{A7D6F8F3-E1DD-46E0-9E22-7C3DBD7CAC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1A1F74-1449-44EF-A44F-A41E2F440F61}" type="pres">
      <dgm:prSet presAssocID="{962786CB-8E6B-417B-B975-8F8E069F2A1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7551EC-F380-498B-B1AB-7955376FBF8E}" type="pres">
      <dgm:prSet presAssocID="{962786CB-8E6B-417B-B975-8F8E069F2A1B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C37E66-E8B8-467A-81EE-A299804AEEC6}" type="pres">
      <dgm:prSet presAssocID="{19FBD36B-3BFE-4D7D-9086-F98CF5A7705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98B14-9839-4EA9-AC6D-4C5AAC4DA909}" type="pres">
      <dgm:prSet presAssocID="{19FBD36B-3BFE-4D7D-9086-F98CF5A77053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5EC53-5AFD-4422-878D-AA25FA327C37}" type="pres">
      <dgm:prSet presAssocID="{B2A866A1-BB06-4464-AC07-9F35C0AA3A6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204FE9-A698-4A37-B1A4-95DAEF1729BF}" type="pres">
      <dgm:prSet presAssocID="{B2A866A1-BB06-4464-AC07-9F35C0AA3A6C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9A14F-7C99-4A82-9356-4876AA834643}" type="pres">
      <dgm:prSet presAssocID="{2DF7F3FE-DB42-4999-ABCD-0A31A568B2A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918206-4F1A-4BE3-ADE9-F06D9DC7E970}" type="pres">
      <dgm:prSet presAssocID="{2DF7F3FE-DB42-4999-ABCD-0A31A568B2AE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3C549C-C97E-48A1-97AE-808EF30A15D7}" type="presOf" srcId="{581C83B8-C568-40DF-872E-4CC7F2FDB66A}" destId="{A6918206-4F1A-4BE3-ADE9-F06D9DC7E970}" srcOrd="0" destOrd="0" presId="urn:microsoft.com/office/officeart/2005/8/layout/vList2"/>
    <dgm:cxn modelId="{696DE252-4A9C-40AE-B7C6-B45DCA7E42D8}" srcId="{19FBD36B-3BFE-4D7D-9086-F98CF5A77053}" destId="{07C646AA-FB37-40F5-BA41-33A549F48248}" srcOrd="1" destOrd="0" parTransId="{40185D2C-AB21-456E-87D3-FAFCF8CCEB8B}" sibTransId="{959CA150-5EDC-4989-B66A-01EAD634D2CE}"/>
    <dgm:cxn modelId="{4AD2ECE1-E188-4464-8764-3D35B08B16A3}" type="presOf" srcId="{B2A866A1-BB06-4464-AC07-9F35C0AA3A6C}" destId="{D535EC53-5AFD-4422-878D-AA25FA327C37}" srcOrd="0" destOrd="0" presId="urn:microsoft.com/office/officeart/2005/8/layout/vList2"/>
    <dgm:cxn modelId="{511C6892-6734-4745-8498-D831FFB29A77}" type="presOf" srcId="{B66FFEF0-1BD9-4759-A58D-6DCF4ED97AA0}" destId="{1D398B14-9839-4EA9-AC6D-4C5AAC4DA909}" srcOrd="0" destOrd="0" presId="urn:microsoft.com/office/officeart/2005/8/layout/vList2"/>
    <dgm:cxn modelId="{7B871007-E121-42AE-B624-04C00881DE1B}" type="presOf" srcId="{A7D6F8F3-E1DD-46E0-9E22-7C3DBD7CACD8}" destId="{88F4AAF3-0385-4CDB-A795-A74A4E728030}" srcOrd="0" destOrd="0" presId="urn:microsoft.com/office/officeart/2005/8/layout/vList2"/>
    <dgm:cxn modelId="{C049B5EB-1049-4D63-80F4-EE4B43795654}" srcId="{2DF7F3FE-DB42-4999-ABCD-0A31A568B2AE}" destId="{B10F01FB-27EB-4F4F-A8C0-6112E6D2B0D7}" srcOrd="1" destOrd="0" parTransId="{F757BD0F-540A-42DC-9BAC-BD4F8BA42926}" sibTransId="{9DBE5997-7683-401A-AE61-B4DC7F964C83}"/>
    <dgm:cxn modelId="{59AC1925-A74B-41DF-AC0F-072B98479712}" srcId="{A7D6F8F3-E1DD-46E0-9E22-7C3DBD7CACD8}" destId="{B2A866A1-BB06-4464-AC07-9F35C0AA3A6C}" srcOrd="2" destOrd="0" parTransId="{97E0D08F-2676-4828-BC2A-970DA91C7AC4}" sibTransId="{3FB50FAB-DF8B-4FCC-BBAD-C5E237304DCA}"/>
    <dgm:cxn modelId="{864A272C-1013-4D3D-A15D-D823614080A0}" srcId="{A7D6F8F3-E1DD-46E0-9E22-7C3DBD7CACD8}" destId="{19FBD36B-3BFE-4D7D-9086-F98CF5A77053}" srcOrd="1" destOrd="0" parTransId="{F0B761C7-FB5C-48C7-B384-6597248FBAFD}" sibTransId="{C87B631D-7DBD-4CA3-AB9E-4BF6E60CC66E}"/>
    <dgm:cxn modelId="{753537C4-5CD3-474F-9FD7-AAF72DCEF601}" type="presOf" srcId="{9991B839-7D54-45D7-85C7-553F40421BD2}" destId="{267551EC-F380-498B-B1AB-7955376FBF8E}" srcOrd="0" destOrd="2" presId="urn:microsoft.com/office/officeart/2005/8/layout/vList2"/>
    <dgm:cxn modelId="{DCB7FF35-129B-4373-B069-C996DFFA69E5}" type="presOf" srcId="{BE2464C1-8FFE-467A-979F-9BFE8E522EA1}" destId="{1D398B14-9839-4EA9-AC6D-4C5AAC4DA909}" srcOrd="0" destOrd="2" presId="urn:microsoft.com/office/officeart/2005/8/layout/vList2"/>
    <dgm:cxn modelId="{AC631B6D-E76D-42A3-B802-2709C3A9CFC9}" type="presOf" srcId="{0F7171F3-A911-46D7-8557-2B7221485A19}" destId="{267551EC-F380-498B-B1AB-7955376FBF8E}" srcOrd="0" destOrd="1" presId="urn:microsoft.com/office/officeart/2005/8/layout/vList2"/>
    <dgm:cxn modelId="{CF219CB7-CEA6-4BB6-AB58-08AA37D3230C}" type="presOf" srcId="{11BC028E-CDDB-4C54-BF4C-68DD266C6D98}" destId="{9C204FE9-A698-4A37-B1A4-95DAEF1729BF}" srcOrd="0" destOrd="1" presId="urn:microsoft.com/office/officeart/2005/8/layout/vList2"/>
    <dgm:cxn modelId="{4EA51AD5-000B-4D22-BFF3-A2F34A946A52}" srcId="{B2A866A1-BB06-4464-AC07-9F35C0AA3A6C}" destId="{11BC028E-CDDB-4C54-BF4C-68DD266C6D98}" srcOrd="1" destOrd="0" parTransId="{1552210C-1DF8-4C3E-A26D-1E4E886E405B}" sibTransId="{7BACC84C-9999-4134-ABB6-A088C69B09C4}"/>
    <dgm:cxn modelId="{384DB003-5D84-4E70-BF6C-7F782213989F}" srcId="{962786CB-8E6B-417B-B975-8F8E069F2A1B}" destId="{93CCE741-75D2-4A1E-BB14-D3D797FC0898}" srcOrd="0" destOrd="0" parTransId="{7B9D6B22-C1A4-44EB-BF43-F875F3F3575F}" sibTransId="{71CEED77-0D14-4767-987C-FA0735D05115}"/>
    <dgm:cxn modelId="{C3588049-3E8B-427A-B327-F5DF08F7D885}" srcId="{19FBD36B-3BFE-4D7D-9086-F98CF5A77053}" destId="{B66FFEF0-1BD9-4759-A58D-6DCF4ED97AA0}" srcOrd="0" destOrd="0" parTransId="{E1E87AAE-1E57-4F03-8A68-26D5DB1DC7FC}" sibTransId="{E3615CCB-0C95-4102-962E-F65A1F658018}"/>
    <dgm:cxn modelId="{2F13CA58-7865-4BCC-9964-7CDFDFB7941C}" type="presOf" srcId="{962786CB-8E6B-417B-B975-8F8E069F2A1B}" destId="{901A1F74-1449-44EF-A44F-A41E2F440F61}" srcOrd="0" destOrd="0" presId="urn:microsoft.com/office/officeart/2005/8/layout/vList2"/>
    <dgm:cxn modelId="{5BC7B23B-FDCF-4866-80BC-B7AD9E1A2846}" srcId="{19FBD36B-3BFE-4D7D-9086-F98CF5A77053}" destId="{BE2464C1-8FFE-467A-979F-9BFE8E522EA1}" srcOrd="2" destOrd="0" parTransId="{BCDC4146-EFA2-46AA-856F-679F1E9CD75A}" sibTransId="{4431F957-CA08-4A86-8F90-082D41C25292}"/>
    <dgm:cxn modelId="{566424AF-6E59-49F3-8EC4-9793ADFF6561}" srcId="{A7D6F8F3-E1DD-46E0-9E22-7C3DBD7CACD8}" destId="{2DF7F3FE-DB42-4999-ABCD-0A31A568B2AE}" srcOrd="3" destOrd="0" parTransId="{BFD5B000-D16B-4640-A8CB-F4712C82C554}" sibTransId="{A4FFAA85-5B71-4868-8D74-0C1D86944C79}"/>
    <dgm:cxn modelId="{135DFDBB-118E-4754-B16A-ACC9C454D3BF}" srcId="{B2A866A1-BB06-4464-AC07-9F35C0AA3A6C}" destId="{026A4AA9-EC6A-4B8F-A2BD-1D39C318BAE3}" srcOrd="0" destOrd="0" parTransId="{DB6F1B45-2888-481B-A397-CB2BE8F4F50F}" sibTransId="{74E4837C-B2A6-4B4B-BB1C-6B0E58E78D21}"/>
    <dgm:cxn modelId="{0A611E29-8CC8-4BF3-805B-FC75CB30E0DC}" type="presOf" srcId="{026A4AA9-EC6A-4B8F-A2BD-1D39C318BAE3}" destId="{9C204FE9-A698-4A37-B1A4-95DAEF1729BF}" srcOrd="0" destOrd="0" presId="urn:microsoft.com/office/officeart/2005/8/layout/vList2"/>
    <dgm:cxn modelId="{EE79D26C-EA3B-4D26-AEBC-BAB2DF45F869}" srcId="{A7D6F8F3-E1DD-46E0-9E22-7C3DBD7CACD8}" destId="{962786CB-8E6B-417B-B975-8F8E069F2A1B}" srcOrd="0" destOrd="0" parTransId="{96D56B92-FAFB-4921-B428-AA68FB6E8B52}" sibTransId="{EC84F629-8349-48CE-B9CF-CAD1B4F16290}"/>
    <dgm:cxn modelId="{AF00354C-956C-4A30-9D3C-665705E7805B}" srcId="{962786CB-8E6B-417B-B975-8F8E069F2A1B}" destId="{0F7171F3-A911-46D7-8557-2B7221485A19}" srcOrd="1" destOrd="0" parTransId="{CCFCC2E5-6FF3-4278-8AAB-1AB7391E4FF7}" sibTransId="{F12CD84C-8585-4E28-88DC-189234EFBBFC}"/>
    <dgm:cxn modelId="{BFD13A99-4B80-4AF8-810D-105C19675C42}" type="presOf" srcId="{2DF7F3FE-DB42-4999-ABCD-0A31A568B2AE}" destId="{3A19A14F-7C99-4A82-9356-4876AA834643}" srcOrd="0" destOrd="0" presId="urn:microsoft.com/office/officeart/2005/8/layout/vList2"/>
    <dgm:cxn modelId="{FA3A42D5-E907-4647-8246-508F57F22A9E}" type="presOf" srcId="{93CCE741-75D2-4A1E-BB14-D3D797FC0898}" destId="{267551EC-F380-498B-B1AB-7955376FBF8E}" srcOrd="0" destOrd="0" presId="urn:microsoft.com/office/officeart/2005/8/layout/vList2"/>
    <dgm:cxn modelId="{3A7EC1FC-8F61-4F86-8AAB-1E79BFCB1A3C}" srcId="{2DF7F3FE-DB42-4999-ABCD-0A31A568B2AE}" destId="{581C83B8-C568-40DF-872E-4CC7F2FDB66A}" srcOrd="0" destOrd="0" parTransId="{0256A113-86F8-4E9E-9874-5554C3E21094}" sibTransId="{D7B1814C-9620-4D70-9B5D-6C4A0B6B2C13}"/>
    <dgm:cxn modelId="{84763A87-3EDC-4D93-A6CC-CD315258AC81}" type="presOf" srcId="{19FBD36B-3BFE-4D7D-9086-F98CF5A77053}" destId="{3EC37E66-E8B8-467A-81EE-A299804AEEC6}" srcOrd="0" destOrd="0" presId="urn:microsoft.com/office/officeart/2005/8/layout/vList2"/>
    <dgm:cxn modelId="{FED5EFE9-9B57-4B0F-BC69-801F193B93AE}" type="presOf" srcId="{07C646AA-FB37-40F5-BA41-33A549F48248}" destId="{1D398B14-9839-4EA9-AC6D-4C5AAC4DA909}" srcOrd="0" destOrd="1" presId="urn:microsoft.com/office/officeart/2005/8/layout/vList2"/>
    <dgm:cxn modelId="{AD82C027-4C61-4F1C-9698-2AF0758AA271}" type="presOf" srcId="{B10F01FB-27EB-4F4F-A8C0-6112E6D2B0D7}" destId="{A6918206-4F1A-4BE3-ADE9-F06D9DC7E970}" srcOrd="0" destOrd="1" presId="urn:microsoft.com/office/officeart/2005/8/layout/vList2"/>
    <dgm:cxn modelId="{244C1DD2-CC75-457E-9473-1E864F54E2D0}" srcId="{962786CB-8E6B-417B-B975-8F8E069F2A1B}" destId="{9991B839-7D54-45D7-85C7-553F40421BD2}" srcOrd="2" destOrd="0" parTransId="{79354793-9D3D-4467-84FB-9705947535E0}" sibTransId="{1A1C909F-BA1E-40A9-A1C9-DBAB7B8A722A}"/>
    <dgm:cxn modelId="{4C745833-4326-482A-8425-9E622628C741}" type="presParOf" srcId="{88F4AAF3-0385-4CDB-A795-A74A4E728030}" destId="{901A1F74-1449-44EF-A44F-A41E2F440F61}" srcOrd="0" destOrd="0" presId="urn:microsoft.com/office/officeart/2005/8/layout/vList2"/>
    <dgm:cxn modelId="{C9CE1B85-A6D7-4142-9B9F-E4FE31143690}" type="presParOf" srcId="{88F4AAF3-0385-4CDB-A795-A74A4E728030}" destId="{267551EC-F380-498B-B1AB-7955376FBF8E}" srcOrd="1" destOrd="0" presId="urn:microsoft.com/office/officeart/2005/8/layout/vList2"/>
    <dgm:cxn modelId="{E3B11D4B-12CD-4966-B205-6ED21D392399}" type="presParOf" srcId="{88F4AAF3-0385-4CDB-A795-A74A4E728030}" destId="{3EC37E66-E8B8-467A-81EE-A299804AEEC6}" srcOrd="2" destOrd="0" presId="urn:microsoft.com/office/officeart/2005/8/layout/vList2"/>
    <dgm:cxn modelId="{75C4A5A9-6423-41F4-A447-2F3613355C77}" type="presParOf" srcId="{88F4AAF3-0385-4CDB-A795-A74A4E728030}" destId="{1D398B14-9839-4EA9-AC6D-4C5AAC4DA909}" srcOrd="3" destOrd="0" presId="urn:microsoft.com/office/officeart/2005/8/layout/vList2"/>
    <dgm:cxn modelId="{80F2CB1C-7BD9-4F8A-9624-286CCF9B2B54}" type="presParOf" srcId="{88F4AAF3-0385-4CDB-A795-A74A4E728030}" destId="{D535EC53-5AFD-4422-878D-AA25FA327C37}" srcOrd="4" destOrd="0" presId="urn:microsoft.com/office/officeart/2005/8/layout/vList2"/>
    <dgm:cxn modelId="{4D96FB5A-EEAE-4FA6-B20A-779C08D66DD4}" type="presParOf" srcId="{88F4AAF3-0385-4CDB-A795-A74A4E728030}" destId="{9C204FE9-A698-4A37-B1A4-95DAEF1729BF}" srcOrd="5" destOrd="0" presId="urn:microsoft.com/office/officeart/2005/8/layout/vList2"/>
    <dgm:cxn modelId="{FADDFE80-A401-4BE5-9333-D2C165EFFF40}" type="presParOf" srcId="{88F4AAF3-0385-4CDB-A795-A74A4E728030}" destId="{3A19A14F-7C99-4A82-9356-4876AA834643}" srcOrd="6" destOrd="0" presId="urn:microsoft.com/office/officeart/2005/8/layout/vList2"/>
    <dgm:cxn modelId="{911FF19C-23F4-4127-819B-348EFE952106}" type="presParOf" srcId="{88F4AAF3-0385-4CDB-A795-A74A4E728030}" destId="{A6918206-4F1A-4BE3-ADE9-F06D9DC7E970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33E9A0-2A8A-45A5-B9BF-7D490262768B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B46F180-509C-4BC6-8B4D-6B664B232529}">
      <dgm:prSet phldrT="[Text]" custT="1"/>
      <dgm:spPr/>
      <dgm:t>
        <a:bodyPr/>
        <a:lstStyle/>
        <a:p>
          <a:pPr>
            <a:lnSpc>
              <a:spcPct val="100000"/>
            </a:lnSpc>
          </a:pPr>
          <a:endParaRPr lang="en-US" sz="500" b="1" dirty="0" smtClean="0"/>
        </a:p>
        <a:p>
          <a:pPr>
            <a:lnSpc>
              <a:spcPct val="100000"/>
            </a:lnSpc>
          </a:pPr>
          <a:r>
            <a:rPr lang="en-US" sz="2000" b="1" dirty="0" smtClean="0"/>
            <a:t>Site-Specific </a:t>
          </a:r>
          <a:br>
            <a:rPr lang="en-US" sz="2000" b="1" dirty="0" smtClean="0"/>
          </a:br>
          <a:r>
            <a:rPr lang="en-US" sz="2000" b="1" dirty="0" smtClean="0"/>
            <a:t>Savings portfolio</a:t>
          </a:r>
          <a:endParaRPr lang="en-US" sz="2000" dirty="0"/>
        </a:p>
      </dgm:t>
    </dgm:pt>
    <dgm:pt modelId="{6858D708-EC14-435E-AD0A-A0E8FF197E27}" type="parTrans" cxnId="{1A91302F-5747-4A9F-A9FA-E89358A8120C}">
      <dgm:prSet/>
      <dgm:spPr/>
      <dgm:t>
        <a:bodyPr/>
        <a:lstStyle/>
        <a:p>
          <a:endParaRPr lang="en-US"/>
        </a:p>
      </dgm:t>
    </dgm:pt>
    <dgm:pt modelId="{34C8ED55-0C34-4BF4-9697-312577C3BEE6}" type="sibTrans" cxnId="{1A91302F-5747-4A9F-A9FA-E89358A8120C}">
      <dgm:prSet/>
      <dgm:spPr/>
      <dgm:t>
        <a:bodyPr/>
        <a:lstStyle/>
        <a:p>
          <a:endParaRPr lang="en-US"/>
        </a:p>
      </dgm:t>
    </dgm:pt>
    <dgm:pt modelId="{81C55237-6791-48B7-9772-B75111EA20FD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Custom and calculator projects</a:t>
          </a:r>
          <a:endParaRPr lang="en-US" sz="1600" dirty="0"/>
        </a:p>
      </dgm:t>
    </dgm:pt>
    <dgm:pt modelId="{9ACECEAB-5012-47BB-A04B-04C4D8AF07E6}" type="parTrans" cxnId="{AC59D0DB-B19A-4019-9873-EF2FE422CF12}">
      <dgm:prSet/>
      <dgm:spPr/>
      <dgm:t>
        <a:bodyPr/>
        <a:lstStyle/>
        <a:p>
          <a:endParaRPr lang="en-US"/>
        </a:p>
      </dgm:t>
    </dgm:pt>
    <dgm:pt modelId="{74B480E4-C6B8-4695-8D61-F068B1FF4E39}" type="sibTrans" cxnId="{AC59D0DB-B19A-4019-9873-EF2FE422CF12}">
      <dgm:prSet/>
      <dgm:spPr/>
      <dgm:t>
        <a:bodyPr/>
        <a:lstStyle/>
        <a:p>
          <a:endParaRPr lang="en-US"/>
        </a:p>
      </dgm:t>
    </dgm:pt>
    <dgm:pt modelId="{9A801521-9F82-4F52-894C-5FCDF997FE9D}">
      <dgm:prSet phldrT="[Text]" custT="1"/>
      <dgm:spPr/>
      <dgm:t>
        <a:bodyPr/>
        <a:lstStyle/>
        <a:p>
          <a:pPr>
            <a:lnSpc>
              <a:spcPct val="100000"/>
            </a:lnSpc>
          </a:pPr>
          <a:endParaRPr lang="en-US" sz="500" b="1" dirty="0" smtClean="0"/>
        </a:p>
        <a:p>
          <a:pPr>
            <a:lnSpc>
              <a:spcPct val="100000"/>
            </a:lnSpc>
          </a:pPr>
          <a:r>
            <a:rPr lang="en-US" sz="2000" b="1" dirty="0" smtClean="0">
              <a:solidFill>
                <a:schemeClr val="bg1"/>
              </a:solidFill>
            </a:rPr>
            <a:t>Little recent evaluation</a:t>
          </a:r>
          <a:endParaRPr lang="en-US" sz="2000" dirty="0">
            <a:solidFill>
              <a:schemeClr val="bg1"/>
            </a:solidFill>
          </a:endParaRPr>
        </a:p>
      </dgm:t>
    </dgm:pt>
    <dgm:pt modelId="{F393DEDD-6AB0-493B-A1CA-8253C36FEC9A}" type="parTrans" cxnId="{A166AFB4-8777-4AA7-B03F-FD4102599694}">
      <dgm:prSet/>
      <dgm:spPr/>
      <dgm:t>
        <a:bodyPr/>
        <a:lstStyle/>
        <a:p>
          <a:endParaRPr lang="en-US"/>
        </a:p>
      </dgm:t>
    </dgm:pt>
    <dgm:pt modelId="{6A712642-FD2E-4E12-8F0A-F80EB2D7D543}" type="sibTrans" cxnId="{A166AFB4-8777-4AA7-B03F-FD4102599694}">
      <dgm:prSet/>
      <dgm:spPr/>
      <dgm:t>
        <a:bodyPr/>
        <a:lstStyle/>
        <a:p>
          <a:endParaRPr lang="en-US"/>
        </a:p>
      </dgm:t>
    </dgm:pt>
    <dgm:pt modelId="{F6DCBE8D-28FE-4B8D-9547-5966D48E3AC7}">
      <dgm:prSet phldrT="[Text]" custT="1"/>
      <dgm:spPr/>
      <dgm:t>
        <a:bodyPr/>
        <a:lstStyle/>
        <a:p>
          <a:endParaRPr lang="en-US" sz="500" b="1" dirty="0" smtClean="0"/>
        </a:p>
        <a:p>
          <a:r>
            <a:rPr lang="en-US" sz="2000" b="1" dirty="0" smtClean="0">
              <a:latin typeface="+mj-lt"/>
            </a:rPr>
            <a:t>Timeline</a:t>
          </a:r>
          <a:endParaRPr lang="en-US" sz="2000" dirty="0">
            <a:latin typeface="+mj-lt"/>
          </a:endParaRPr>
        </a:p>
      </dgm:t>
    </dgm:pt>
    <dgm:pt modelId="{84192CB6-AA16-42EA-B1CE-EA47DEB8CF56}" type="parTrans" cxnId="{53C506F1-FBDA-4C2E-8B0F-609AFEAA3B1F}">
      <dgm:prSet/>
      <dgm:spPr/>
      <dgm:t>
        <a:bodyPr/>
        <a:lstStyle/>
        <a:p>
          <a:endParaRPr lang="en-US"/>
        </a:p>
      </dgm:t>
    </dgm:pt>
    <dgm:pt modelId="{223469AD-EF43-4CA3-B470-481FFDFBA76E}" type="sibTrans" cxnId="{53C506F1-FBDA-4C2E-8B0F-609AFEAA3B1F}">
      <dgm:prSet/>
      <dgm:spPr/>
      <dgm:t>
        <a:bodyPr/>
        <a:lstStyle/>
        <a:p>
          <a:endParaRPr lang="en-US"/>
        </a:p>
      </dgm:t>
    </dgm:pt>
    <dgm:pt modelId="{603EFD58-45DD-414E-B4E4-6F494967330D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400" dirty="0" smtClean="0"/>
            <a:t>Evaluation Plan : June–December 2013</a:t>
          </a:r>
          <a:endParaRPr lang="en-US" sz="1400" dirty="0"/>
        </a:p>
      </dgm:t>
    </dgm:pt>
    <dgm:pt modelId="{D7C834BF-7F0A-444C-A7DE-1F2E2EE7DD29}" type="parTrans" cxnId="{5DB35794-343D-4FAE-ACB2-085BA9BDE556}">
      <dgm:prSet/>
      <dgm:spPr/>
      <dgm:t>
        <a:bodyPr/>
        <a:lstStyle/>
        <a:p>
          <a:endParaRPr lang="en-US"/>
        </a:p>
      </dgm:t>
    </dgm:pt>
    <dgm:pt modelId="{726078A8-95AB-447A-A8D9-7867906BC550}" type="sibTrans" cxnId="{5DB35794-343D-4FAE-ACB2-085BA9BDE556}">
      <dgm:prSet/>
      <dgm:spPr/>
      <dgm:t>
        <a:bodyPr/>
        <a:lstStyle/>
        <a:p>
          <a:endParaRPr lang="en-US"/>
        </a:p>
      </dgm:t>
    </dgm:pt>
    <dgm:pt modelId="{971EE7E4-BB79-4746-AE7B-67FBFAC9BA28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US" sz="1400" dirty="0" smtClean="0"/>
            <a:t>Sample selection and contact (Feb – May 2014)</a:t>
          </a:r>
          <a:endParaRPr lang="en-US" sz="1400" dirty="0"/>
        </a:p>
      </dgm:t>
    </dgm:pt>
    <dgm:pt modelId="{A3D1AC75-ECB8-4DFB-9908-E5C848DD487F}" type="parTrans" cxnId="{8AF8EB3C-4AD7-4BE9-912B-DB13B22DF9AD}">
      <dgm:prSet/>
      <dgm:spPr/>
      <dgm:t>
        <a:bodyPr/>
        <a:lstStyle/>
        <a:p>
          <a:endParaRPr lang="en-US"/>
        </a:p>
      </dgm:t>
    </dgm:pt>
    <dgm:pt modelId="{C6785E14-6561-4431-AA8F-E0BFA99AF852}" type="sibTrans" cxnId="{8AF8EB3C-4AD7-4BE9-912B-DB13B22DF9AD}">
      <dgm:prSet/>
      <dgm:spPr/>
      <dgm:t>
        <a:bodyPr/>
        <a:lstStyle/>
        <a:p>
          <a:endParaRPr lang="en-US"/>
        </a:p>
      </dgm:t>
    </dgm:pt>
    <dgm:pt modelId="{9435C987-A3E8-4D10-98C5-F6B0380B7213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US" sz="1400" dirty="0" smtClean="0"/>
            <a:t>Data collection (June 2014 – June 2015)</a:t>
          </a:r>
          <a:endParaRPr lang="en-US" sz="1400" dirty="0"/>
        </a:p>
      </dgm:t>
    </dgm:pt>
    <dgm:pt modelId="{25A68063-DF49-4930-9D0C-E877A84DF5AD}" type="parTrans" cxnId="{50DBDFF4-06FD-40DF-8064-A76E27C6AD30}">
      <dgm:prSet/>
      <dgm:spPr/>
      <dgm:t>
        <a:bodyPr/>
        <a:lstStyle/>
        <a:p>
          <a:endParaRPr lang="en-US"/>
        </a:p>
      </dgm:t>
    </dgm:pt>
    <dgm:pt modelId="{72D1E859-6DB8-4CD6-B3C9-23480583C223}" type="sibTrans" cxnId="{50DBDFF4-06FD-40DF-8064-A76E27C6AD30}">
      <dgm:prSet/>
      <dgm:spPr/>
      <dgm:t>
        <a:bodyPr/>
        <a:lstStyle/>
        <a:p>
          <a:endParaRPr lang="en-US"/>
        </a:p>
      </dgm:t>
    </dgm:pt>
    <dgm:pt modelId="{BA352BB9-609B-4CAD-ACF2-64EF954E4B24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US" sz="1400" dirty="0" smtClean="0"/>
            <a:t>Analysis and report preparation  (July – August  2015)</a:t>
          </a:r>
          <a:endParaRPr lang="en-US" sz="1400" dirty="0"/>
        </a:p>
      </dgm:t>
    </dgm:pt>
    <dgm:pt modelId="{589121D7-482B-4F81-B889-5EAD0317F7F2}" type="parTrans" cxnId="{DBE234D6-2DB5-4338-88EF-5C7436D197BB}">
      <dgm:prSet/>
      <dgm:spPr/>
      <dgm:t>
        <a:bodyPr/>
        <a:lstStyle/>
        <a:p>
          <a:endParaRPr lang="en-US"/>
        </a:p>
      </dgm:t>
    </dgm:pt>
    <dgm:pt modelId="{389302B8-2E53-4AF2-8EAA-36AC32218C10}" type="sibTrans" cxnId="{DBE234D6-2DB5-4338-88EF-5C7436D197BB}">
      <dgm:prSet/>
      <dgm:spPr/>
      <dgm:t>
        <a:bodyPr/>
        <a:lstStyle/>
        <a:p>
          <a:endParaRPr lang="en-US"/>
        </a:p>
      </dgm:t>
    </dgm:pt>
    <dgm:pt modelId="{FF4CA9B8-2625-4D9F-9BA3-53371AE2C4DB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US" sz="1400" dirty="0" smtClean="0"/>
            <a:t>Review and Finalize report (September 2015 – now)</a:t>
          </a:r>
          <a:endParaRPr lang="en-US" sz="1400" dirty="0"/>
        </a:p>
      </dgm:t>
    </dgm:pt>
    <dgm:pt modelId="{4B7AB217-2515-407E-849B-7C94A466CAFD}" type="parTrans" cxnId="{F5C206C1-D492-4E90-ADD2-6E2839389D87}">
      <dgm:prSet/>
      <dgm:spPr/>
      <dgm:t>
        <a:bodyPr/>
        <a:lstStyle/>
        <a:p>
          <a:endParaRPr lang="en-US"/>
        </a:p>
      </dgm:t>
    </dgm:pt>
    <dgm:pt modelId="{7686867A-13F4-477D-96AF-4A316F393DA2}" type="sibTrans" cxnId="{F5C206C1-D492-4E90-ADD2-6E2839389D87}">
      <dgm:prSet/>
      <dgm:spPr/>
      <dgm:t>
        <a:bodyPr/>
        <a:lstStyle/>
        <a:p>
          <a:endParaRPr lang="en-US"/>
        </a:p>
      </dgm:t>
    </dgm:pt>
    <dgm:pt modelId="{71DAC6BE-AD09-4C21-9062-3BCD9961CE0D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~40% of BPA’s 2012-2013 achievements</a:t>
          </a:r>
        </a:p>
      </dgm:t>
    </dgm:pt>
    <dgm:pt modelId="{EF0D41C5-B8B0-48B1-AF7E-C7F39ED58AD2}" type="parTrans" cxnId="{576C9CF6-6B9D-4FA3-8405-C0BCF3003839}">
      <dgm:prSet/>
      <dgm:spPr/>
      <dgm:t>
        <a:bodyPr/>
        <a:lstStyle/>
        <a:p>
          <a:endParaRPr lang="en-US"/>
        </a:p>
      </dgm:t>
    </dgm:pt>
    <dgm:pt modelId="{263ABE1C-55D7-4063-B494-EC7095742AD1}" type="sibTrans" cxnId="{576C9CF6-6B9D-4FA3-8405-C0BCF3003839}">
      <dgm:prSet/>
      <dgm:spPr/>
      <dgm:t>
        <a:bodyPr/>
        <a:lstStyle/>
        <a:p>
          <a:endParaRPr lang="en-US"/>
        </a:p>
      </dgm:t>
    </dgm:pt>
    <dgm:pt modelId="{5930A7BF-C2DE-4DB6-8B42-F5C395CD1BBD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1600" dirty="0" smtClean="0"/>
            <a:t>All Sectors</a:t>
          </a:r>
          <a:endParaRPr lang="en-US" sz="1600" dirty="0"/>
        </a:p>
      </dgm:t>
    </dgm:pt>
    <dgm:pt modelId="{8841344D-376F-4DD9-AE2D-5FC6BE6A7941}" type="parTrans" cxnId="{4AFCD8B0-5202-4A1C-AF57-F4AA95F38F64}">
      <dgm:prSet/>
      <dgm:spPr/>
      <dgm:t>
        <a:bodyPr/>
        <a:lstStyle/>
        <a:p>
          <a:endParaRPr lang="en-US"/>
        </a:p>
      </dgm:t>
    </dgm:pt>
    <dgm:pt modelId="{F52A4C0C-4D5A-4CE7-9828-1B3D2407A3BB}" type="sibTrans" cxnId="{4AFCD8B0-5202-4A1C-AF57-F4AA95F38F64}">
      <dgm:prSet/>
      <dgm:spPr/>
      <dgm:t>
        <a:bodyPr/>
        <a:lstStyle/>
        <a:p>
          <a:endParaRPr lang="en-US"/>
        </a:p>
      </dgm:t>
    </dgm:pt>
    <dgm:pt modelId="{964F244F-70E4-49CF-9FC5-818A2F9026CC}">
      <dgm:prSet phldrT="[Text]" custT="1"/>
      <dgm:spPr/>
      <dgm:t>
        <a:bodyPr/>
        <a:lstStyle/>
        <a:p>
          <a:r>
            <a:rPr lang="en-US" sz="1600" dirty="0" smtClean="0"/>
            <a:t>Evaluation on non-res lighting in 2008</a:t>
          </a:r>
          <a:endParaRPr lang="en-US" sz="1600" dirty="0"/>
        </a:p>
      </dgm:t>
    </dgm:pt>
    <dgm:pt modelId="{C7A0BA44-CE23-4651-B38B-70D11F97DF34}" type="parTrans" cxnId="{F04565BD-90C7-44EC-810B-09B853B65884}">
      <dgm:prSet/>
      <dgm:spPr/>
      <dgm:t>
        <a:bodyPr/>
        <a:lstStyle/>
        <a:p>
          <a:endParaRPr lang="en-US"/>
        </a:p>
      </dgm:t>
    </dgm:pt>
    <dgm:pt modelId="{F5A0EDEB-87CF-43E3-8338-54894DA1E733}" type="sibTrans" cxnId="{F04565BD-90C7-44EC-810B-09B853B65884}">
      <dgm:prSet/>
      <dgm:spPr/>
      <dgm:t>
        <a:bodyPr/>
        <a:lstStyle/>
        <a:p>
          <a:endParaRPr lang="en-US"/>
        </a:p>
      </dgm:t>
    </dgm:pt>
    <dgm:pt modelId="{8D7FD265-EF4D-44BB-B063-7FFD1A9CE58B}">
      <dgm:prSet phldrT="[Text]" custT="1"/>
      <dgm:spPr/>
      <dgm:t>
        <a:bodyPr/>
        <a:lstStyle/>
        <a:p>
          <a:r>
            <a:rPr lang="en-US" sz="1600" dirty="0" smtClean="0"/>
            <a:t>Evaluation of Energy Management Pilot in 2012  </a:t>
          </a:r>
          <a:br>
            <a:rPr lang="en-US" sz="1600" dirty="0" smtClean="0"/>
          </a:br>
          <a:r>
            <a:rPr lang="en-US" sz="1400" i="1" dirty="0" smtClean="0"/>
            <a:t>(new, separate evaluation forthcoming)</a:t>
          </a:r>
          <a:endParaRPr lang="en-US" sz="1400" i="1" dirty="0"/>
        </a:p>
      </dgm:t>
    </dgm:pt>
    <dgm:pt modelId="{675B872D-3D20-441B-9CC0-8077583EBF5C}" type="parTrans" cxnId="{40528DE8-9440-472E-B2E6-3F054BF8F2A9}">
      <dgm:prSet/>
      <dgm:spPr/>
      <dgm:t>
        <a:bodyPr/>
        <a:lstStyle/>
        <a:p>
          <a:endParaRPr lang="en-US"/>
        </a:p>
      </dgm:t>
    </dgm:pt>
    <dgm:pt modelId="{6FDAB077-68BF-412B-8F54-D8BA19824B16}" type="sibTrans" cxnId="{40528DE8-9440-472E-B2E6-3F054BF8F2A9}">
      <dgm:prSet/>
      <dgm:spPr/>
      <dgm:t>
        <a:bodyPr/>
        <a:lstStyle/>
        <a:p>
          <a:endParaRPr lang="en-US"/>
        </a:p>
      </dgm:t>
    </dgm:pt>
    <dgm:pt modelId="{CEFB8DFB-A047-4297-8B68-EF9A1C36FCC6}" type="pres">
      <dgm:prSet presAssocID="{3C33E9A0-2A8A-45A5-B9BF-7D49026276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C2949C-4A0B-4F78-8D77-1889F4AAA90A}" type="pres">
      <dgm:prSet presAssocID="{0B46F180-509C-4BC6-8B4D-6B664B232529}" presName="linNode" presStyleCnt="0"/>
      <dgm:spPr/>
      <dgm:t>
        <a:bodyPr/>
        <a:lstStyle/>
        <a:p>
          <a:endParaRPr lang="en-US"/>
        </a:p>
      </dgm:t>
    </dgm:pt>
    <dgm:pt modelId="{25B1FFEC-FCAE-4E33-AA55-E4B4DBC7687E}" type="pres">
      <dgm:prSet presAssocID="{0B46F180-509C-4BC6-8B4D-6B664B232529}" presName="parentText" presStyleLbl="node1" presStyleIdx="0" presStyleCnt="3" custScaleX="917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AE480-24EA-4726-8933-4F7A2876F3CA}" type="pres">
      <dgm:prSet presAssocID="{0B46F180-509C-4BC6-8B4D-6B664B232529}" presName="descendantText" presStyleLbl="alignAccFollowNode1" presStyleIdx="0" presStyleCnt="3" custLinFactNeighborX="-1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11532-7622-4ECA-9D79-590F04580829}" type="pres">
      <dgm:prSet presAssocID="{34C8ED55-0C34-4BF4-9697-312577C3BEE6}" presName="sp" presStyleCnt="0"/>
      <dgm:spPr/>
      <dgm:t>
        <a:bodyPr/>
        <a:lstStyle/>
        <a:p>
          <a:endParaRPr lang="en-US"/>
        </a:p>
      </dgm:t>
    </dgm:pt>
    <dgm:pt modelId="{323B66C5-9A22-490F-BCB2-CF6C6A53E968}" type="pres">
      <dgm:prSet presAssocID="{9A801521-9F82-4F52-894C-5FCDF997FE9D}" presName="linNode" presStyleCnt="0"/>
      <dgm:spPr/>
      <dgm:t>
        <a:bodyPr/>
        <a:lstStyle/>
        <a:p>
          <a:endParaRPr lang="en-US"/>
        </a:p>
      </dgm:t>
    </dgm:pt>
    <dgm:pt modelId="{8306553F-0D55-4E58-9D45-81AA61BABF09}" type="pres">
      <dgm:prSet presAssocID="{9A801521-9F82-4F52-894C-5FCDF997FE9D}" presName="parentText" presStyleLbl="node1" presStyleIdx="1" presStyleCnt="3" custScaleX="917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8C345B-B87D-416F-B41C-C95F8B146A10}" type="pres">
      <dgm:prSet presAssocID="{9A801521-9F82-4F52-894C-5FCDF997FE9D}" presName="descendantText" presStyleLbl="alignAccFollowNode1" presStyleIdx="1" presStyleCnt="3" custLinFactNeighborX="-1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0111A9-CCE2-41F5-AC68-ADAA3C2E555B}" type="pres">
      <dgm:prSet presAssocID="{6A712642-FD2E-4E12-8F0A-F80EB2D7D543}" presName="sp" presStyleCnt="0"/>
      <dgm:spPr/>
      <dgm:t>
        <a:bodyPr/>
        <a:lstStyle/>
        <a:p>
          <a:endParaRPr lang="en-US"/>
        </a:p>
      </dgm:t>
    </dgm:pt>
    <dgm:pt modelId="{E94869B9-6A80-4289-A922-1396B0B62F2C}" type="pres">
      <dgm:prSet presAssocID="{F6DCBE8D-28FE-4B8D-9547-5966D48E3AC7}" presName="linNode" presStyleCnt="0"/>
      <dgm:spPr/>
      <dgm:t>
        <a:bodyPr/>
        <a:lstStyle/>
        <a:p>
          <a:endParaRPr lang="en-US"/>
        </a:p>
      </dgm:t>
    </dgm:pt>
    <dgm:pt modelId="{E3EDCE53-F93C-4078-A2EC-BBDAEFCEE51F}" type="pres">
      <dgm:prSet presAssocID="{F6DCBE8D-28FE-4B8D-9547-5966D48E3AC7}" presName="parentText" presStyleLbl="node1" presStyleIdx="2" presStyleCnt="3" custScaleX="917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F4F5E-4D3D-4775-ACCB-8312478048E4}" type="pres">
      <dgm:prSet presAssocID="{F6DCBE8D-28FE-4B8D-9547-5966D48E3AC7}" presName="descendantText" presStyleLbl="alignAccFollowNode1" presStyleIdx="2" presStyleCnt="3" custLinFactNeighborX="-1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B73DEF-C7FF-4A0A-B5F6-BE155DF7113D}" type="presOf" srcId="{81C55237-6791-48B7-9772-B75111EA20FD}" destId="{885AE480-24EA-4726-8933-4F7A2876F3CA}" srcOrd="0" destOrd="0" presId="urn:microsoft.com/office/officeart/2005/8/layout/vList5"/>
    <dgm:cxn modelId="{D1091ABA-12F9-4A78-9FC3-338BB9E05017}" type="presOf" srcId="{71DAC6BE-AD09-4C21-9062-3BCD9961CE0D}" destId="{885AE480-24EA-4726-8933-4F7A2876F3CA}" srcOrd="0" destOrd="2" presId="urn:microsoft.com/office/officeart/2005/8/layout/vList5"/>
    <dgm:cxn modelId="{6C7119FB-A3FA-4A34-82A9-EE5F10D2920D}" type="presOf" srcId="{603EFD58-45DD-414E-B4E4-6F494967330D}" destId="{FCCF4F5E-4D3D-4775-ACCB-8312478048E4}" srcOrd="0" destOrd="0" presId="urn:microsoft.com/office/officeart/2005/8/layout/vList5"/>
    <dgm:cxn modelId="{022157EA-3EDF-47A5-AC29-DFA13FB77414}" type="presOf" srcId="{964F244F-70E4-49CF-9FC5-818A2F9026CC}" destId="{918C345B-B87D-416F-B41C-C95F8B146A10}" srcOrd="0" destOrd="0" presId="urn:microsoft.com/office/officeart/2005/8/layout/vList5"/>
    <dgm:cxn modelId="{2C12FC93-C14D-4AC9-8A62-D9EDA83DA1D8}" type="presOf" srcId="{9A801521-9F82-4F52-894C-5FCDF997FE9D}" destId="{8306553F-0D55-4E58-9D45-81AA61BABF09}" srcOrd="0" destOrd="0" presId="urn:microsoft.com/office/officeart/2005/8/layout/vList5"/>
    <dgm:cxn modelId="{46F0D6FB-6C9A-4AF0-B3D4-61C13617FA62}" type="presOf" srcId="{BA352BB9-609B-4CAD-ACF2-64EF954E4B24}" destId="{FCCF4F5E-4D3D-4775-ACCB-8312478048E4}" srcOrd="0" destOrd="3" presId="urn:microsoft.com/office/officeart/2005/8/layout/vList5"/>
    <dgm:cxn modelId="{53C506F1-FBDA-4C2E-8B0F-609AFEAA3B1F}" srcId="{3C33E9A0-2A8A-45A5-B9BF-7D490262768B}" destId="{F6DCBE8D-28FE-4B8D-9547-5966D48E3AC7}" srcOrd="2" destOrd="0" parTransId="{84192CB6-AA16-42EA-B1CE-EA47DEB8CF56}" sibTransId="{223469AD-EF43-4CA3-B470-481FFDFBA76E}"/>
    <dgm:cxn modelId="{0AD3E688-75C0-40E6-AADC-AECD815DC799}" type="presOf" srcId="{F6DCBE8D-28FE-4B8D-9547-5966D48E3AC7}" destId="{E3EDCE53-F93C-4078-A2EC-BBDAEFCEE51F}" srcOrd="0" destOrd="0" presId="urn:microsoft.com/office/officeart/2005/8/layout/vList5"/>
    <dgm:cxn modelId="{0E9AE055-5762-44F5-8614-338834612108}" type="presOf" srcId="{9435C987-A3E8-4D10-98C5-F6B0380B7213}" destId="{FCCF4F5E-4D3D-4775-ACCB-8312478048E4}" srcOrd="0" destOrd="2" presId="urn:microsoft.com/office/officeart/2005/8/layout/vList5"/>
    <dgm:cxn modelId="{E6D4D50D-EC18-49BE-BBC4-7B47384E0F67}" type="presOf" srcId="{FF4CA9B8-2625-4D9F-9BA3-53371AE2C4DB}" destId="{FCCF4F5E-4D3D-4775-ACCB-8312478048E4}" srcOrd="0" destOrd="4" presId="urn:microsoft.com/office/officeart/2005/8/layout/vList5"/>
    <dgm:cxn modelId="{04F72752-8547-44FD-9706-5FEF00A8873A}" type="presOf" srcId="{8D7FD265-EF4D-44BB-B063-7FFD1A9CE58B}" destId="{918C345B-B87D-416F-B41C-C95F8B146A10}" srcOrd="0" destOrd="1" presId="urn:microsoft.com/office/officeart/2005/8/layout/vList5"/>
    <dgm:cxn modelId="{576C9CF6-6B9D-4FA3-8405-C0BCF3003839}" srcId="{0B46F180-509C-4BC6-8B4D-6B664B232529}" destId="{71DAC6BE-AD09-4C21-9062-3BCD9961CE0D}" srcOrd="2" destOrd="0" parTransId="{EF0D41C5-B8B0-48B1-AF7E-C7F39ED58AD2}" sibTransId="{263ABE1C-55D7-4063-B494-EC7095742AD1}"/>
    <dgm:cxn modelId="{32B4694C-0440-4873-8C7F-61A74F242B3D}" type="presOf" srcId="{971EE7E4-BB79-4746-AE7B-67FBFAC9BA28}" destId="{FCCF4F5E-4D3D-4775-ACCB-8312478048E4}" srcOrd="0" destOrd="1" presId="urn:microsoft.com/office/officeart/2005/8/layout/vList5"/>
    <dgm:cxn modelId="{F04565BD-90C7-44EC-810B-09B853B65884}" srcId="{9A801521-9F82-4F52-894C-5FCDF997FE9D}" destId="{964F244F-70E4-49CF-9FC5-818A2F9026CC}" srcOrd="0" destOrd="0" parTransId="{C7A0BA44-CE23-4651-B38B-70D11F97DF34}" sibTransId="{F5A0EDEB-87CF-43E3-8338-54894DA1E733}"/>
    <dgm:cxn modelId="{1A91302F-5747-4A9F-A9FA-E89358A8120C}" srcId="{3C33E9A0-2A8A-45A5-B9BF-7D490262768B}" destId="{0B46F180-509C-4BC6-8B4D-6B664B232529}" srcOrd="0" destOrd="0" parTransId="{6858D708-EC14-435E-AD0A-A0E8FF197E27}" sibTransId="{34C8ED55-0C34-4BF4-9697-312577C3BEE6}"/>
    <dgm:cxn modelId="{62BFAD2C-A103-43DE-9049-ACDECF942064}" type="presOf" srcId="{3C33E9A0-2A8A-45A5-B9BF-7D490262768B}" destId="{CEFB8DFB-A047-4297-8B68-EF9A1C36FCC6}" srcOrd="0" destOrd="0" presId="urn:microsoft.com/office/officeart/2005/8/layout/vList5"/>
    <dgm:cxn modelId="{40528DE8-9440-472E-B2E6-3F054BF8F2A9}" srcId="{9A801521-9F82-4F52-894C-5FCDF997FE9D}" destId="{8D7FD265-EF4D-44BB-B063-7FFD1A9CE58B}" srcOrd="1" destOrd="0" parTransId="{675B872D-3D20-441B-9CC0-8077583EBF5C}" sibTransId="{6FDAB077-68BF-412B-8F54-D8BA19824B16}"/>
    <dgm:cxn modelId="{A166AFB4-8777-4AA7-B03F-FD4102599694}" srcId="{3C33E9A0-2A8A-45A5-B9BF-7D490262768B}" destId="{9A801521-9F82-4F52-894C-5FCDF997FE9D}" srcOrd="1" destOrd="0" parTransId="{F393DEDD-6AB0-493B-A1CA-8253C36FEC9A}" sibTransId="{6A712642-FD2E-4E12-8F0A-F80EB2D7D543}"/>
    <dgm:cxn modelId="{F5C206C1-D492-4E90-ADD2-6E2839389D87}" srcId="{F6DCBE8D-28FE-4B8D-9547-5966D48E3AC7}" destId="{FF4CA9B8-2625-4D9F-9BA3-53371AE2C4DB}" srcOrd="4" destOrd="0" parTransId="{4B7AB217-2515-407E-849B-7C94A466CAFD}" sibTransId="{7686867A-13F4-477D-96AF-4A316F393DA2}"/>
    <dgm:cxn modelId="{AC59D0DB-B19A-4019-9873-EF2FE422CF12}" srcId="{0B46F180-509C-4BC6-8B4D-6B664B232529}" destId="{81C55237-6791-48B7-9772-B75111EA20FD}" srcOrd="0" destOrd="0" parTransId="{9ACECEAB-5012-47BB-A04B-04C4D8AF07E6}" sibTransId="{74B480E4-C6B8-4695-8D61-F068B1FF4E39}"/>
    <dgm:cxn modelId="{4AFCD8B0-5202-4A1C-AF57-F4AA95F38F64}" srcId="{0B46F180-509C-4BC6-8B4D-6B664B232529}" destId="{5930A7BF-C2DE-4DB6-8B42-F5C395CD1BBD}" srcOrd="1" destOrd="0" parTransId="{8841344D-376F-4DD9-AE2D-5FC6BE6A7941}" sibTransId="{F52A4C0C-4D5A-4CE7-9828-1B3D2407A3BB}"/>
    <dgm:cxn modelId="{5DB35794-343D-4FAE-ACB2-085BA9BDE556}" srcId="{F6DCBE8D-28FE-4B8D-9547-5966D48E3AC7}" destId="{603EFD58-45DD-414E-B4E4-6F494967330D}" srcOrd="0" destOrd="0" parTransId="{D7C834BF-7F0A-444C-A7DE-1F2E2EE7DD29}" sibTransId="{726078A8-95AB-447A-A8D9-7867906BC550}"/>
    <dgm:cxn modelId="{50DBDFF4-06FD-40DF-8064-A76E27C6AD30}" srcId="{F6DCBE8D-28FE-4B8D-9547-5966D48E3AC7}" destId="{9435C987-A3E8-4D10-98C5-F6B0380B7213}" srcOrd="2" destOrd="0" parTransId="{25A68063-DF49-4930-9D0C-E877A84DF5AD}" sibTransId="{72D1E859-6DB8-4CD6-B3C9-23480583C223}"/>
    <dgm:cxn modelId="{D84B27FB-21BD-49E6-A6B0-E95E7BD675E8}" type="presOf" srcId="{0B46F180-509C-4BC6-8B4D-6B664B232529}" destId="{25B1FFEC-FCAE-4E33-AA55-E4B4DBC7687E}" srcOrd="0" destOrd="0" presId="urn:microsoft.com/office/officeart/2005/8/layout/vList5"/>
    <dgm:cxn modelId="{DBE234D6-2DB5-4338-88EF-5C7436D197BB}" srcId="{F6DCBE8D-28FE-4B8D-9547-5966D48E3AC7}" destId="{BA352BB9-609B-4CAD-ACF2-64EF954E4B24}" srcOrd="3" destOrd="0" parTransId="{589121D7-482B-4F81-B889-5EAD0317F7F2}" sibTransId="{389302B8-2E53-4AF2-8EAA-36AC32218C10}"/>
    <dgm:cxn modelId="{1C7C3020-16F3-47C6-9F0C-63160FC1522F}" type="presOf" srcId="{5930A7BF-C2DE-4DB6-8B42-F5C395CD1BBD}" destId="{885AE480-24EA-4726-8933-4F7A2876F3CA}" srcOrd="0" destOrd="1" presId="urn:microsoft.com/office/officeart/2005/8/layout/vList5"/>
    <dgm:cxn modelId="{8AF8EB3C-4AD7-4BE9-912B-DB13B22DF9AD}" srcId="{F6DCBE8D-28FE-4B8D-9547-5966D48E3AC7}" destId="{971EE7E4-BB79-4746-AE7B-67FBFAC9BA28}" srcOrd="1" destOrd="0" parTransId="{A3D1AC75-ECB8-4DFB-9908-E5C848DD487F}" sibTransId="{C6785E14-6561-4431-AA8F-E0BFA99AF852}"/>
    <dgm:cxn modelId="{AA43C3CA-5273-46D6-8DF1-EAC808E37782}" type="presParOf" srcId="{CEFB8DFB-A047-4297-8B68-EF9A1C36FCC6}" destId="{0FC2949C-4A0B-4F78-8D77-1889F4AAA90A}" srcOrd="0" destOrd="0" presId="urn:microsoft.com/office/officeart/2005/8/layout/vList5"/>
    <dgm:cxn modelId="{C757E36D-7E28-42CE-99BD-F847ED413025}" type="presParOf" srcId="{0FC2949C-4A0B-4F78-8D77-1889F4AAA90A}" destId="{25B1FFEC-FCAE-4E33-AA55-E4B4DBC7687E}" srcOrd="0" destOrd="0" presId="urn:microsoft.com/office/officeart/2005/8/layout/vList5"/>
    <dgm:cxn modelId="{80448934-24CC-4CAA-83D5-FD953CE39989}" type="presParOf" srcId="{0FC2949C-4A0B-4F78-8D77-1889F4AAA90A}" destId="{885AE480-24EA-4726-8933-4F7A2876F3CA}" srcOrd="1" destOrd="0" presId="urn:microsoft.com/office/officeart/2005/8/layout/vList5"/>
    <dgm:cxn modelId="{CC816DD8-740B-466D-AFCD-245645717B06}" type="presParOf" srcId="{CEFB8DFB-A047-4297-8B68-EF9A1C36FCC6}" destId="{3EE11532-7622-4ECA-9D79-590F04580829}" srcOrd="1" destOrd="0" presId="urn:microsoft.com/office/officeart/2005/8/layout/vList5"/>
    <dgm:cxn modelId="{F89E5456-1AB2-4A26-ADFA-03E0E4D60E13}" type="presParOf" srcId="{CEFB8DFB-A047-4297-8B68-EF9A1C36FCC6}" destId="{323B66C5-9A22-490F-BCB2-CF6C6A53E968}" srcOrd="2" destOrd="0" presId="urn:microsoft.com/office/officeart/2005/8/layout/vList5"/>
    <dgm:cxn modelId="{C7A07AC3-F3F1-49B2-8C7D-3E177EFB7324}" type="presParOf" srcId="{323B66C5-9A22-490F-BCB2-CF6C6A53E968}" destId="{8306553F-0D55-4E58-9D45-81AA61BABF09}" srcOrd="0" destOrd="0" presId="urn:microsoft.com/office/officeart/2005/8/layout/vList5"/>
    <dgm:cxn modelId="{05EB2BFF-8921-4E22-9C42-B5E8CBCB88DE}" type="presParOf" srcId="{323B66C5-9A22-490F-BCB2-CF6C6A53E968}" destId="{918C345B-B87D-416F-B41C-C95F8B146A10}" srcOrd="1" destOrd="0" presId="urn:microsoft.com/office/officeart/2005/8/layout/vList5"/>
    <dgm:cxn modelId="{F9FBAE42-58BD-4036-9CBA-C80BC1ACAA62}" type="presParOf" srcId="{CEFB8DFB-A047-4297-8B68-EF9A1C36FCC6}" destId="{0F0111A9-CCE2-41F5-AC68-ADAA3C2E555B}" srcOrd="3" destOrd="0" presId="urn:microsoft.com/office/officeart/2005/8/layout/vList5"/>
    <dgm:cxn modelId="{7F321115-6150-4F30-A84D-BAF1F7436EB0}" type="presParOf" srcId="{CEFB8DFB-A047-4297-8B68-EF9A1C36FCC6}" destId="{E94869B9-6A80-4289-A922-1396B0B62F2C}" srcOrd="4" destOrd="0" presId="urn:microsoft.com/office/officeart/2005/8/layout/vList5"/>
    <dgm:cxn modelId="{F235EDC1-E1B3-4671-A42B-004EE4E2FA12}" type="presParOf" srcId="{E94869B9-6A80-4289-A922-1396B0B62F2C}" destId="{E3EDCE53-F93C-4078-A2EC-BBDAEFCEE51F}" srcOrd="0" destOrd="0" presId="urn:microsoft.com/office/officeart/2005/8/layout/vList5"/>
    <dgm:cxn modelId="{A98B5E69-D11B-422A-9DAC-54E36359735A}" type="presParOf" srcId="{E94869B9-6A80-4289-A922-1396B0B62F2C}" destId="{FCCF4F5E-4D3D-4775-ACCB-8312478048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F5763D-3261-4B31-94DC-94B5F4473B7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56E0704-4890-4253-B187-E44D97C26BCA}">
      <dgm:prSet phldrT="[Text]" custT="1"/>
      <dgm:spPr/>
      <dgm:t>
        <a:bodyPr/>
        <a:lstStyle/>
        <a:p>
          <a:r>
            <a:rPr lang="en-US" sz="2400" b="1" dirty="0" smtClean="0"/>
            <a:t>Estimate first-year kWh savings for portfolio and  9 domains</a:t>
          </a:r>
          <a:endParaRPr lang="en-US" sz="2400" dirty="0"/>
        </a:p>
      </dgm:t>
    </dgm:pt>
    <dgm:pt modelId="{AAF5C7FD-15F6-4103-B168-4E5B4FBD8B6A}" type="parTrans" cxnId="{F2BC5ED3-12D8-47BB-ABF1-DF10EADD159E}">
      <dgm:prSet/>
      <dgm:spPr/>
      <dgm:t>
        <a:bodyPr/>
        <a:lstStyle/>
        <a:p>
          <a:endParaRPr lang="en-US" sz="2000"/>
        </a:p>
      </dgm:t>
    </dgm:pt>
    <dgm:pt modelId="{5A168D8D-8BBC-4485-B7EF-63785360901D}" type="sibTrans" cxnId="{F2BC5ED3-12D8-47BB-ABF1-DF10EADD159E}">
      <dgm:prSet/>
      <dgm:spPr/>
      <dgm:t>
        <a:bodyPr/>
        <a:lstStyle/>
        <a:p>
          <a:endParaRPr lang="en-US" sz="2000"/>
        </a:p>
      </dgm:t>
    </dgm:pt>
    <dgm:pt modelId="{340B30A6-B07F-418A-A90F-9B41A7DC5A54}">
      <dgm:prSet phldrT="[Text]" custT="1"/>
      <dgm:spPr/>
      <dgm:t>
        <a:bodyPr/>
        <a:lstStyle/>
        <a:p>
          <a:endParaRPr lang="en-US" sz="2400" dirty="0"/>
        </a:p>
      </dgm:t>
    </dgm:pt>
    <dgm:pt modelId="{203FA286-E3F1-4F95-8EA7-41ED58ACDDB4}" type="parTrans" cxnId="{96067C88-062F-4B26-8D8F-8DBFA3B5686F}">
      <dgm:prSet/>
      <dgm:spPr/>
      <dgm:t>
        <a:bodyPr/>
        <a:lstStyle/>
        <a:p>
          <a:endParaRPr lang="en-US" sz="2000"/>
        </a:p>
      </dgm:t>
    </dgm:pt>
    <dgm:pt modelId="{8A769C2E-4F5B-40AC-83B3-58FC4C77BC47}" type="sibTrans" cxnId="{96067C88-062F-4B26-8D8F-8DBFA3B5686F}">
      <dgm:prSet/>
      <dgm:spPr/>
      <dgm:t>
        <a:bodyPr/>
        <a:lstStyle/>
        <a:p>
          <a:endParaRPr lang="en-US" sz="2000"/>
        </a:p>
      </dgm:t>
    </dgm:pt>
    <dgm:pt modelId="{34F13654-3B43-4293-B2F2-0FD51FB67E9F}">
      <dgm:prSet phldrT="[Text]" custT="1"/>
      <dgm:spPr/>
      <dgm:t>
        <a:bodyPr/>
        <a:lstStyle/>
        <a:p>
          <a:r>
            <a:rPr lang="en-US" sz="2400" b="1" dirty="0" smtClean="0"/>
            <a:t>Estimate the lifecycle cost-effectiveness</a:t>
          </a:r>
          <a:endParaRPr lang="en-US" sz="2400" dirty="0"/>
        </a:p>
      </dgm:t>
    </dgm:pt>
    <dgm:pt modelId="{6763E440-04C5-482A-A147-9717D3FDC7E6}" type="parTrans" cxnId="{E6E5F728-3959-4EB4-9DD7-F4E9CDD5D250}">
      <dgm:prSet/>
      <dgm:spPr/>
      <dgm:t>
        <a:bodyPr/>
        <a:lstStyle/>
        <a:p>
          <a:endParaRPr lang="en-US" sz="2000"/>
        </a:p>
      </dgm:t>
    </dgm:pt>
    <dgm:pt modelId="{1344339D-BD55-428B-86B5-75FD3FA6DA3E}" type="sibTrans" cxnId="{E6E5F728-3959-4EB4-9DD7-F4E9CDD5D250}">
      <dgm:prSet/>
      <dgm:spPr/>
      <dgm:t>
        <a:bodyPr/>
        <a:lstStyle/>
        <a:p>
          <a:endParaRPr lang="en-US" sz="2000"/>
        </a:p>
      </dgm:t>
    </dgm:pt>
    <dgm:pt modelId="{54AA2357-FC68-4BFB-A2E7-D2664A0A0CDC}">
      <dgm:prSet phldrT="[Text]" custT="1"/>
      <dgm:spPr/>
      <dgm:t>
        <a:bodyPr/>
        <a:lstStyle/>
        <a:p>
          <a:r>
            <a:rPr lang="en-US" sz="2400" b="1" dirty="0" smtClean="0"/>
            <a:t>Identify opportunities for improving processes, M&amp;V practices, evaluation</a:t>
          </a:r>
          <a:endParaRPr lang="en-US" sz="2400" dirty="0"/>
        </a:p>
      </dgm:t>
    </dgm:pt>
    <dgm:pt modelId="{50DBECC0-3590-4DD1-BB7E-FAA3D9533130}" type="parTrans" cxnId="{0A98F78C-ECD0-4242-901A-0EA178D710C3}">
      <dgm:prSet/>
      <dgm:spPr/>
      <dgm:t>
        <a:bodyPr/>
        <a:lstStyle/>
        <a:p>
          <a:endParaRPr lang="en-US" sz="2000"/>
        </a:p>
      </dgm:t>
    </dgm:pt>
    <dgm:pt modelId="{0D8CDA9B-277D-4EF5-888F-D5AEE2E90252}" type="sibTrans" cxnId="{0A98F78C-ECD0-4242-901A-0EA178D710C3}">
      <dgm:prSet/>
      <dgm:spPr/>
      <dgm:t>
        <a:bodyPr/>
        <a:lstStyle/>
        <a:p>
          <a:endParaRPr lang="en-US" sz="2000"/>
        </a:p>
      </dgm:t>
    </dgm:pt>
    <dgm:pt modelId="{0F392EC6-B52F-40D7-BFC3-35941075F639}" type="pres">
      <dgm:prSet presAssocID="{DEF5763D-3261-4B31-94DC-94B5F4473B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F7F8AE-940B-4A33-8DB6-8A9AFA86DBDB}" type="pres">
      <dgm:prSet presAssocID="{E56E0704-4890-4253-B187-E44D97C26BCA}" presName="parentLin" presStyleCnt="0"/>
      <dgm:spPr/>
      <dgm:t>
        <a:bodyPr/>
        <a:lstStyle/>
        <a:p>
          <a:endParaRPr lang="en-US"/>
        </a:p>
      </dgm:t>
    </dgm:pt>
    <dgm:pt modelId="{02134D57-D4B3-49AC-A3D2-643CA489DF30}" type="pres">
      <dgm:prSet presAssocID="{E56E0704-4890-4253-B187-E44D97C26BC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97D6815-4A44-4E93-88C3-3FCBECED0EED}" type="pres">
      <dgm:prSet presAssocID="{E56E0704-4890-4253-B187-E44D97C26B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5ABC1-E049-4A40-8554-B18B8C527835}" type="pres">
      <dgm:prSet presAssocID="{E56E0704-4890-4253-B187-E44D97C26BCA}" presName="negativeSpace" presStyleCnt="0"/>
      <dgm:spPr/>
      <dgm:t>
        <a:bodyPr/>
        <a:lstStyle/>
        <a:p>
          <a:endParaRPr lang="en-US"/>
        </a:p>
      </dgm:t>
    </dgm:pt>
    <dgm:pt modelId="{A30681CD-123A-4579-85E4-CE7E7A5F81B2}" type="pres">
      <dgm:prSet presAssocID="{E56E0704-4890-4253-B187-E44D97C26BCA}" presName="childText" presStyleLbl="conFgAcc1" presStyleIdx="0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AA972A5-4903-4F43-91D2-40CD83FD4541}" type="pres">
      <dgm:prSet presAssocID="{5A168D8D-8BBC-4485-B7EF-63785360901D}" presName="spaceBetweenRectangles" presStyleCnt="0"/>
      <dgm:spPr/>
      <dgm:t>
        <a:bodyPr/>
        <a:lstStyle/>
        <a:p>
          <a:endParaRPr lang="en-US"/>
        </a:p>
      </dgm:t>
    </dgm:pt>
    <dgm:pt modelId="{6E86A949-006B-46B8-92B8-F90E357B4903}" type="pres">
      <dgm:prSet presAssocID="{34F13654-3B43-4293-B2F2-0FD51FB67E9F}" presName="parentLin" presStyleCnt="0"/>
      <dgm:spPr/>
      <dgm:t>
        <a:bodyPr/>
        <a:lstStyle/>
        <a:p>
          <a:endParaRPr lang="en-US"/>
        </a:p>
      </dgm:t>
    </dgm:pt>
    <dgm:pt modelId="{B001E8A5-06F3-4310-9306-EA6121DA358C}" type="pres">
      <dgm:prSet presAssocID="{34F13654-3B43-4293-B2F2-0FD51FB67E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2BABF24-7E85-4B64-80F9-AB2545AC5C88}" type="pres">
      <dgm:prSet presAssocID="{34F13654-3B43-4293-B2F2-0FD51FB67E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C07344-A370-437D-9392-CF96508F2226}" type="pres">
      <dgm:prSet presAssocID="{34F13654-3B43-4293-B2F2-0FD51FB67E9F}" presName="negativeSpace" presStyleCnt="0"/>
      <dgm:spPr/>
      <dgm:t>
        <a:bodyPr/>
        <a:lstStyle/>
        <a:p>
          <a:endParaRPr lang="en-US"/>
        </a:p>
      </dgm:t>
    </dgm:pt>
    <dgm:pt modelId="{1AB98FAA-5933-4FDC-BFE6-DEB9ED3ED90E}" type="pres">
      <dgm:prSet presAssocID="{34F13654-3B43-4293-B2F2-0FD51FB67E9F}" presName="childText" presStyleLbl="conFgAcc1" presStyleIdx="1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9A2D794E-4E45-45D9-9DED-DB855914B52E}" type="pres">
      <dgm:prSet presAssocID="{1344339D-BD55-428B-86B5-75FD3FA6DA3E}" presName="spaceBetweenRectangles" presStyleCnt="0"/>
      <dgm:spPr/>
      <dgm:t>
        <a:bodyPr/>
        <a:lstStyle/>
        <a:p>
          <a:endParaRPr lang="en-US"/>
        </a:p>
      </dgm:t>
    </dgm:pt>
    <dgm:pt modelId="{BEDBA0C1-9106-4CCE-9926-CAE811C78DF9}" type="pres">
      <dgm:prSet presAssocID="{54AA2357-FC68-4BFB-A2E7-D2664A0A0CDC}" presName="parentLin" presStyleCnt="0"/>
      <dgm:spPr/>
      <dgm:t>
        <a:bodyPr/>
        <a:lstStyle/>
        <a:p>
          <a:endParaRPr lang="en-US"/>
        </a:p>
      </dgm:t>
    </dgm:pt>
    <dgm:pt modelId="{FA4595C2-E581-4D2A-A999-E5AC3273909A}" type="pres">
      <dgm:prSet presAssocID="{54AA2357-FC68-4BFB-A2E7-D2664A0A0CDC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D03656C-4A22-482B-9709-A816EF67BA26}" type="pres">
      <dgm:prSet presAssocID="{54AA2357-FC68-4BFB-A2E7-D2664A0A0CD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8CF87-C29B-44D1-816B-74AB8D01009B}" type="pres">
      <dgm:prSet presAssocID="{54AA2357-FC68-4BFB-A2E7-D2664A0A0CDC}" presName="negativeSpace" presStyleCnt="0"/>
      <dgm:spPr/>
      <dgm:t>
        <a:bodyPr/>
        <a:lstStyle/>
        <a:p>
          <a:endParaRPr lang="en-US"/>
        </a:p>
      </dgm:t>
    </dgm:pt>
    <dgm:pt modelId="{617F812A-06F3-446F-94AD-564CD41E0A54}" type="pres">
      <dgm:prSet presAssocID="{54AA2357-FC68-4BFB-A2E7-D2664A0A0CDC}" presName="childText" presStyleLbl="conFgAcc1" presStyleIdx="2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F2BC5ED3-12D8-47BB-ABF1-DF10EADD159E}" srcId="{DEF5763D-3261-4B31-94DC-94B5F4473B76}" destId="{E56E0704-4890-4253-B187-E44D97C26BCA}" srcOrd="0" destOrd="0" parTransId="{AAF5C7FD-15F6-4103-B168-4E5B4FBD8B6A}" sibTransId="{5A168D8D-8BBC-4485-B7EF-63785360901D}"/>
    <dgm:cxn modelId="{0A98F78C-ECD0-4242-901A-0EA178D710C3}" srcId="{DEF5763D-3261-4B31-94DC-94B5F4473B76}" destId="{54AA2357-FC68-4BFB-A2E7-D2664A0A0CDC}" srcOrd="2" destOrd="0" parTransId="{50DBECC0-3590-4DD1-BB7E-FAA3D9533130}" sibTransId="{0D8CDA9B-277D-4EF5-888F-D5AEE2E90252}"/>
    <dgm:cxn modelId="{96067C88-062F-4B26-8D8F-8DBFA3B5686F}" srcId="{E56E0704-4890-4253-B187-E44D97C26BCA}" destId="{340B30A6-B07F-418A-A90F-9B41A7DC5A54}" srcOrd="0" destOrd="0" parTransId="{203FA286-E3F1-4F95-8EA7-41ED58ACDDB4}" sibTransId="{8A769C2E-4F5B-40AC-83B3-58FC4C77BC47}"/>
    <dgm:cxn modelId="{275E6D9F-0DB9-4149-92CD-8F5E616249F0}" type="presOf" srcId="{E56E0704-4890-4253-B187-E44D97C26BCA}" destId="{02134D57-D4B3-49AC-A3D2-643CA489DF30}" srcOrd="0" destOrd="0" presId="urn:microsoft.com/office/officeart/2005/8/layout/list1"/>
    <dgm:cxn modelId="{8C75C18C-A882-40C3-B84C-087FA810972A}" type="presOf" srcId="{E56E0704-4890-4253-B187-E44D97C26BCA}" destId="{797D6815-4A44-4E93-88C3-3FCBECED0EED}" srcOrd="1" destOrd="0" presId="urn:microsoft.com/office/officeart/2005/8/layout/list1"/>
    <dgm:cxn modelId="{9B5229BE-65BD-44CF-B23C-11E5684EE453}" type="presOf" srcId="{54AA2357-FC68-4BFB-A2E7-D2664A0A0CDC}" destId="{FA4595C2-E581-4D2A-A999-E5AC3273909A}" srcOrd="0" destOrd="0" presId="urn:microsoft.com/office/officeart/2005/8/layout/list1"/>
    <dgm:cxn modelId="{A610312A-1473-4459-B9B7-A3956D4909E5}" type="presOf" srcId="{54AA2357-FC68-4BFB-A2E7-D2664A0A0CDC}" destId="{AD03656C-4A22-482B-9709-A816EF67BA26}" srcOrd="1" destOrd="0" presId="urn:microsoft.com/office/officeart/2005/8/layout/list1"/>
    <dgm:cxn modelId="{608D1484-CFEC-454F-8935-CCEE8728B65A}" type="presOf" srcId="{DEF5763D-3261-4B31-94DC-94B5F4473B76}" destId="{0F392EC6-B52F-40D7-BFC3-35941075F639}" srcOrd="0" destOrd="0" presId="urn:microsoft.com/office/officeart/2005/8/layout/list1"/>
    <dgm:cxn modelId="{0D555C8D-0CD0-41EE-A2B8-F57128E655EB}" type="presOf" srcId="{34F13654-3B43-4293-B2F2-0FD51FB67E9F}" destId="{52BABF24-7E85-4B64-80F9-AB2545AC5C88}" srcOrd="1" destOrd="0" presId="urn:microsoft.com/office/officeart/2005/8/layout/list1"/>
    <dgm:cxn modelId="{658F18E7-FC03-44FD-AE54-55E850BC480D}" type="presOf" srcId="{340B30A6-B07F-418A-A90F-9B41A7DC5A54}" destId="{A30681CD-123A-4579-85E4-CE7E7A5F81B2}" srcOrd="0" destOrd="0" presId="urn:microsoft.com/office/officeart/2005/8/layout/list1"/>
    <dgm:cxn modelId="{401BAF91-17DF-4DBF-B149-882BC38DE730}" type="presOf" srcId="{34F13654-3B43-4293-B2F2-0FD51FB67E9F}" destId="{B001E8A5-06F3-4310-9306-EA6121DA358C}" srcOrd="0" destOrd="0" presId="urn:microsoft.com/office/officeart/2005/8/layout/list1"/>
    <dgm:cxn modelId="{E6E5F728-3959-4EB4-9DD7-F4E9CDD5D250}" srcId="{DEF5763D-3261-4B31-94DC-94B5F4473B76}" destId="{34F13654-3B43-4293-B2F2-0FD51FB67E9F}" srcOrd="1" destOrd="0" parTransId="{6763E440-04C5-482A-A147-9717D3FDC7E6}" sibTransId="{1344339D-BD55-428B-86B5-75FD3FA6DA3E}"/>
    <dgm:cxn modelId="{8C7E5C52-0714-4A05-A535-DE23434F7482}" type="presParOf" srcId="{0F392EC6-B52F-40D7-BFC3-35941075F639}" destId="{F3F7F8AE-940B-4A33-8DB6-8A9AFA86DBDB}" srcOrd="0" destOrd="0" presId="urn:microsoft.com/office/officeart/2005/8/layout/list1"/>
    <dgm:cxn modelId="{A9C89559-0A32-4ABF-BA68-CDD884CBCEB7}" type="presParOf" srcId="{F3F7F8AE-940B-4A33-8DB6-8A9AFA86DBDB}" destId="{02134D57-D4B3-49AC-A3D2-643CA489DF30}" srcOrd="0" destOrd="0" presId="urn:microsoft.com/office/officeart/2005/8/layout/list1"/>
    <dgm:cxn modelId="{6C5BFC45-C74C-45B5-AA20-DCCD3F465C66}" type="presParOf" srcId="{F3F7F8AE-940B-4A33-8DB6-8A9AFA86DBDB}" destId="{797D6815-4A44-4E93-88C3-3FCBECED0EED}" srcOrd="1" destOrd="0" presId="urn:microsoft.com/office/officeart/2005/8/layout/list1"/>
    <dgm:cxn modelId="{23C001A7-F441-47EB-A6CE-9249E863454C}" type="presParOf" srcId="{0F392EC6-B52F-40D7-BFC3-35941075F639}" destId="{5695ABC1-E049-4A40-8554-B18B8C527835}" srcOrd="1" destOrd="0" presId="urn:microsoft.com/office/officeart/2005/8/layout/list1"/>
    <dgm:cxn modelId="{C274EBF3-F05A-4F71-828D-E726D90A6201}" type="presParOf" srcId="{0F392EC6-B52F-40D7-BFC3-35941075F639}" destId="{A30681CD-123A-4579-85E4-CE7E7A5F81B2}" srcOrd="2" destOrd="0" presId="urn:microsoft.com/office/officeart/2005/8/layout/list1"/>
    <dgm:cxn modelId="{246C6373-E7B2-46E2-AF01-0056DE737C4C}" type="presParOf" srcId="{0F392EC6-B52F-40D7-BFC3-35941075F639}" destId="{EAA972A5-4903-4F43-91D2-40CD83FD4541}" srcOrd="3" destOrd="0" presId="urn:microsoft.com/office/officeart/2005/8/layout/list1"/>
    <dgm:cxn modelId="{00CA5E86-3BF2-4BAB-9C3F-16D2A5A9A76A}" type="presParOf" srcId="{0F392EC6-B52F-40D7-BFC3-35941075F639}" destId="{6E86A949-006B-46B8-92B8-F90E357B4903}" srcOrd="4" destOrd="0" presId="urn:microsoft.com/office/officeart/2005/8/layout/list1"/>
    <dgm:cxn modelId="{4A3BE29A-772C-4115-B20C-1B66D0CCDA1D}" type="presParOf" srcId="{6E86A949-006B-46B8-92B8-F90E357B4903}" destId="{B001E8A5-06F3-4310-9306-EA6121DA358C}" srcOrd="0" destOrd="0" presId="urn:microsoft.com/office/officeart/2005/8/layout/list1"/>
    <dgm:cxn modelId="{63E490D8-0837-42D5-BCBB-B9F67558B1A7}" type="presParOf" srcId="{6E86A949-006B-46B8-92B8-F90E357B4903}" destId="{52BABF24-7E85-4B64-80F9-AB2545AC5C88}" srcOrd="1" destOrd="0" presId="urn:microsoft.com/office/officeart/2005/8/layout/list1"/>
    <dgm:cxn modelId="{0B83B0DD-0C0D-4332-AB23-B140412B7498}" type="presParOf" srcId="{0F392EC6-B52F-40D7-BFC3-35941075F639}" destId="{6CC07344-A370-437D-9392-CF96508F2226}" srcOrd="5" destOrd="0" presId="urn:microsoft.com/office/officeart/2005/8/layout/list1"/>
    <dgm:cxn modelId="{8475E89E-07DC-439F-9E5A-7DBEAEA01E42}" type="presParOf" srcId="{0F392EC6-B52F-40D7-BFC3-35941075F639}" destId="{1AB98FAA-5933-4FDC-BFE6-DEB9ED3ED90E}" srcOrd="6" destOrd="0" presId="urn:microsoft.com/office/officeart/2005/8/layout/list1"/>
    <dgm:cxn modelId="{BC2B9F67-70FA-475B-B804-8C953DA8BA0A}" type="presParOf" srcId="{0F392EC6-B52F-40D7-BFC3-35941075F639}" destId="{9A2D794E-4E45-45D9-9DED-DB855914B52E}" srcOrd="7" destOrd="0" presId="urn:microsoft.com/office/officeart/2005/8/layout/list1"/>
    <dgm:cxn modelId="{EEE9DE31-F232-4996-896A-BA94E8F91FA6}" type="presParOf" srcId="{0F392EC6-B52F-40D7-BFC3-35941075F639}" destId="{BEDBA0C1-9106-4CCE-9926-CAE811C78DF9}" srcOrd="8" destOrd="0" presId="urn:microsoft.com/office/officeart/2005/8/layout/list1"/>
    <dgm:cxn modelId="{42A16D1B-0ACC-481A-B6E3-B3BFA0F5F15D}" type="presParOf" srcId="{BEDBA0C1-9106-4CCE-9926-CAE811C78DF9}" destId="{FA4595C2-E581-4D2A-A999-E5AC3273909A}" srcOrd="0" destOrd="0" presId="urn:microsoft.com/office/officeart/2005/8/layout/list1"/>
    <dgm:cxn modelId="{15B90B3D-8AE4-4111-A6AF-7AEE255F0853}" type="presParOf" srcId="{BEDBA0C1-9106-4CCE-9926-CAE811C78DF9}" destId="{AD03656C-4A22-482B-9709-A816EF67BA26}" srcOrd="1" destOrd="0" presId="urn:microsoft.com/office/officeart/2005/8/layout/list1"/>
    <dgm:cxn modelId="{CDAB4F10-03BC-4D89-8194-E241C59035E6}" type="presParOf" srcId="{0F392EC6-B52F-40D7-BFC3-35941075F639}" destId="{C828CF87-C29B-44D1-816B-74AB8D01009B}" srcOrd="9" destOrd="0" presId="urn:microsoft.com/office/officeart/2005/8/layout/list1"/>
    <dgm:cxn modelId="{F11DE1C9-0C38-48EB-A751-3EAB071FF2EB}" type="presParOf" srcId="{0F392EC6-B52F-40D7-BFC3-35941075F639}" destId="{617F812A-06F3-446F-94AD-564CD41E0A5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34721C-1EE1-4A85-90F2-9287A74D7EA6}" type="doc">
      <dgm:prSet loTypeId="urn:microsoft.com/office/officeart/2005/8/layout/hierarchy4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2E0CF1D9-8541-4DE5-8CF0-24FD020937A5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2000" b="1" dirty="0" smtClean="0">
              <a:solidFill>
                <a:sysClr val="windowText" lastClr="000000"/>
              </a:solidFill>
              <a:latin typeface="Georgia" panose="02040502050405020303" pitchFamily="18" charset="0"/>
            </a:rPr>
            <a:t>Option </a:t>
          </a:r>
          <a:r>
            <a:rPr lang="en-US" sz="2000" b="1" dirty="0" smtClean="0">
              <a:solidFill>
                <a:schemeClr val="tx1"/>
              </a:solidFill>
              <a:latin typeface="Georgia" panose="02040502050405020303" pitchFamily="18" charset="0"/>
            </a:rPr>
            <a:t>1</a:t>
          </a:r>
          <a:endParaRPr lang="en-US" sz="2000" b="1" dirty="0">
            <a:solidFill>
              <a:schemeClr val="tx1"/>
            </a:solidFill>
            <a:latin typeface="Georgia" panose="02040502050405020303" pitchFamily="18" charset="0"/>
          </a:endParaRPr>
        </a:p>
      </dgm:t>
    </dgm:pt>
    <dgm:pt modelId="{598CEFA3-A0AE-4A63-8D6E-C51CBC4C77DF}" type="parTrans" cxnId="{F8E48CDF-CAF8-4CEB-9EA4-2508C431F551}">
      <dgm:prSet/>
      <dgm:spPr/>
      <dgm:t>
        <a:bodyPr/>
        <a:lstStyle/>
        <a:p>
          <a:endParaRPr lang="en-US"/>
        </a:p>
      </dgm:t>
    </dgm:pt>
    <dgm:pt modelId="{8CA1C655-26C3-4405-85F4-234F760066F1}" type="sibTrans" cxnId="{F8E48CDF-CAF8-4CEB-9EA4-2508C431F551}">
      <dgm:prSet/>
      <dgm:spPr/>
      <dgm:t>
        <a:bodyPr/>
        <a:lstStyle/>
        <a:p>
          <a:endParaRPr lang="en-US"/>
        </a:p>
      </dgm:t>
    </dgm:pt>
    <dgm:pt modelId="{FB647385-670F-440C-BCB7-0C79C1CD1AEA}">
      <dgm:prSet phldrT="[Text]"/>
      <dgm:spPr>
        <a:solidFill>
          <a:srgbClr val="4B4452"/>
        </a:solidFill>
      </dgm:spPr>
      <dgm:t>
        <a:bodyPr/>
        <a:lstStyle/>
        <a:p>
          <a:r>
            <a:rPr lang="en-US" dirty="0" smtClean="0">
              <a:latin typeface="Georgia" panose="02040502050405020303" pitchFamily="18" charset="0"/>
            </a:rPr>
            <a:t>Lighting</a:t>
          </a:r>
          <a:endParaRPr lang="en-US" dirty="0">
            <a:latin typeface="Georgia" panose="02040502050405020303" pitchFamily="18" charset="0"/>
          </a:endParaRPr>
        </a:p>
      </dgm:t>
    </dgm:pt>
    <dgm:pt modelId="{EA9818A0-67C9-4709-862D-02761ADD6F12}" type="parTrans" cxnId="{C45D1C30-8003-4D5D-B34A-5569B19B31AE}">
      <dgm:prSet/>
      <dgm:spPr/>
      <dgm:t>
        <a:bodyPr/>
        <a:lstStyle/>
        <a:p>
          <a:endParaRPr lang="en-US"/>
        </a:p>
      </dgm:t>
    </dgm:pt>
    <dgm:pt modelId="{D51CEBFC-694D-435C-BA16-74B96BA8784D}" type="sibTrans" cxnId="{C45D1C30-8003-4D5D-B34A-5569B19B31AE}">
      <dgm:prSet/>
      <dgm:spPr/>
      <dgm:t>
        <a:bodyPr/>
        <a:lstStyle/>
        <a:p>
          <a:endParaRPr lang="en-US"/>
        </a:p>
      </dgm:t>
    </dgm:pt>
    <dgm:pt modelId="{F17B15E3-85B5-4330-8606-F6A655D715A7}">
      <dgm:prSet phldrT="[Text]"/>
      <dgm:spPr>
        <a:solidFill>
          <a:srgbClr val="C54B2C"/>
        </a:solidFill>
      </dgm:spPr>
      <dgm:t>
        <a:bodyPr/>
        <a:lstStyle/>
        <a:p>
          <a:r>
            <a:rPr lang="en-US" dirty="0" smtClean="0">
              <a:latin typeface="Georgia" panose="02040502050405020303" pitchFamily="18" charset="0"/>
            </a:rPr>
            <a:t>Non-lighting</a:t>
          </a:r>
          <a:endParaRPr lang="en-US" dirty="0">
            <a:latin typeface="Georgia" panose="02040502050405020303" pitchFamily="18" charset="0"/>
          </a:endParaRPr>
        </a:p>
      </dgm:t>
    </dgm:pt>
    <dgm:pt modelId="{284000AC-0F69-4202-B792-122FC114217D}" type="parTrans" cxnId="{CC977112-E55B-4C3E-AA68-3620B711EDDC}">
      <dgm:prSet/>
      <dgm:spPr/>
      <dgm:t>
        <a:bodyPr/>
        <a:lstStyle/>
        <a:p>
          <a:endParaRPr lang="en-US"/>
        </a:p>
      </dgm:t>
    </dgm:pt>
    <dgm:pt modelId="{5CB155BF-0D21-4205-9FC7-2ABC91F0AD5D}" type="sibTrans" cxnId="{CC977112-E55B-4C3E-AA68-3620B711EDDC}">
      <dgm:prSet/>
      <dgm:spPr/>
      <dgm:t>
        <a:bodyPr/>
        <a:lstStyle/>
        <a:p>
          <a:endParaRPr lang="en-US"/>
        </a:p>
      </dgm:t>
    </dgm:pt>
    <dgm:pt modelId="{DE06226B-BDA3-4EB3-B384-DA9B0595CAC2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  <a:latin typeface="Georgia" panose="02040502050405020303" pitchFamily="18" charset="0"/>
            </a:rPr>
            <a:t>Option 2</a:t>
          </a:r>
          <a:endParaRPr lang="en-US" b="1" dirty="0">
            <a:solidFill>
              <a:sysClr val="windowText" lastClr="000000"/>
            </a:solidFill>
            <a:latin typeface="Georgia" panose="02040502050405020303" pitchFamily="18" charset="0"/>
          </a:endParaRPr>
        </a:p>
      </dgm:t>
    </dgm:pt>
    <dgm:pt modelId="{01367D57-51D9-4497-BA96-6FFD2427D80B}" type="parTrans" cxnId="{BCD78C65-68C6-492E-B550-E9E24128C7F6}">
      <dgm:prSet/>
      <dgm:spPr/>
      <dgm:t>
        <a:bodyPr/>
        <a:lstStyle/>
        <a:p>
          <a:endParaRPr lang="en-US"/>
        </a:p>
      </dgm:t>
    </dgm:pt>
    <dgm:pt modelId="{CA90A5B7-F5C7-4208-A32B-F596E38D78AF}" type="sibTrans" cxnId="{BCD78C65-68C6-492E-B550-E9E24128C7F6}">
      <dgm:prSet/>
      <dgm:spPr/>
      <dgm:t>
        <a:bodyPr/>
        <a:lstStyle/>
        <a:p>
          <a:endParaRPr lang="en-US"/>
        </a:p>
      </dgm:t>
    </dgm:pt>
    <dgm:pt modelId="{6925755E-9547-4B54-B901-7171C6AFDAAE}">
      <dgm:prSet phldrT="[Text]"/>
      <dgm:spPr>
        <a:solidFill>
          <a:srgbClr val="4B4452"/>
        </a:solidFill>
      </dgm:spPr>
      <dgm:t>
        <a:bodyPr/>
        <a:lstStyle/>
        <a:p>
          <a:r>
            <a:rPr lang="en-US" dirty="0" smtClean="0">
              <a:latin typeface="Georgia" panose="02040502050405020303" pitchFamily="18" charset="0"/>
            </a:rPr>
            <a:t>Lighting</a:t>
          </a:r>
          <a:endParaRPr lang="en-US" dirty="0">
            <a:latin typeface="Georgia" panose="02040502050405020303" pitchFamily="18" charset="0"/>
          </a:endParaRPr>
        </a:p>
      </dgm:t>
    </dgm:pt>
    <dgm:pt modelId="{6CD6EC5C-1EED-44F4-BCDC-7154CDA206AD}" type="parTrans" cxnId="{5CCA13A5-2AF5-4C7D-9497-386F09553CDA}">
      <dgm:prSet/>
      <dgm:spPr/>
      <dgm:t>
        <a:bodyPr/>
        <a:lstStyle/>
        <a:p>
          <a:endParaRPr lang="en-US"/>
        </a:p>
      </dgm:t>
    </dgm:pt>
    <dgm:pt modelId="{BDD91D69-35C2-4B5F-850F-1A082C11BCF5}" type="sibTrans" cxnId="{5CCA13A5-2AF5-4C7D-9497-386F09553CDA}">
      <dgm:prSet/>
      <dgm:spPr/>
      <dgm:t>
        <a:bodyPr/>
        <a:lstStyle/>
        <a:p>
          <a:endParaRPr lang="en-US"/>
        </a:p>
      </dgm:t>
    </dgm:pt>
    <dgm:pt modelId="{D24FD559-6FEC-4718-A842-40873045C340}">
      <dgm:prSet phldrT="[Text]"/>
      <dgm:spPr>
        <a:solidFill>
          <a:srgbClr val="C54B2C"/>
        </a:solidFill>
      </dgm:spPr>
      <dgm:t>
        <a:bodyPr/>
        <a:lstStyle/>
        <a:p>
          <a:r>
            <a:rPr lang="en-US" dirty="0" smtClean="0">
              <a:latin typeface="Georgia" panose="02040502050405020303" pitchFamily="18" charset="0"/>
            </a:rPr>
            <a:t>Non-lighting</a:t>
          </a:r>
          <a:endParaRPr lang="en-US" dirty="0">
            <a:latin typeface="Georgia" panose="02040502050405020303" pitchFamily="18" charset="0"/>
          </a:endParaRPr>
        </a:p>
      </dgm:t>
    </dgm:pt>
    <dgm:pt modelId="{CC5F057A-25FE-4C8E-980C-9417EACF2528}" type="parTrans" cxnId="{775EBE63-B153-4645-A4A0-E9492E61E13D}">
      <dgm:prSet/>
      <dgm:spPr/>
      <dgm:t>
        <a:bodyPr/>
        <a:lstStyle/>
        <a:p>
          <a:endParaRPr lang="en-US"/>
        </a:p>
      </dgm:t>
    </dgm:pt>
    <dgm:pt modelId="{B40F2289-174F-45B3-BA00-2CBD8F7E1AC7}" type="sibTrans" cxnId="{775EBE63-B153-4645-A4A0-E9492E61E13D}">
      <dgm:prSet/>
      <dgm:spPr/>
      <dgm:t>
        <a:bodyPr/>
        <a:lstStyle/>
        <a:p>
          <a:endParaRPr lang="en-US"/>
        </a:p>
      </dgm:t>
    </dgm:pt>
    <dgm:pt modelId="{FA3F3F2E-8105-4613-97BF-DBB8B8780534}">
      <dgm:prSet phldrT="[Text]" custT="1"/>
      <dgm:spPr>
        <a:solidFill>
          <a:srgbClr val="E8DA5E"/>
        </a:solidFill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Georgia" panose="02040502050405020303" pitchFamily="18" charset="0"/>
            </a:rPr>
            <a:t>Commercial/Ag</a:t>
          </a:r>
          <a:endParaRPr lang="en-US" sz="1000" dirty="0">
            <a:solidFill>
              <a:schemeClr val="tx1"/>
            </a:solidFill>
            <a:latin typeface="Georgia" panose="02040502050405020303" pitchFamily="18" charset="0"/>
          </a:endParaRPr>
        </a:p>
      </dgm:t>
    </dgm:pt>
    <dgm:pt modelId="{A20AD773-650E-4804-A6FD-7A290EF5F4C9}" type="parTrans" cxnId="{1B51C14D-F6B6-436A-B597-097A1BBC9A17}">
      <dgm:prSet/>
      <dgm:spPr/>
      <dgm:t>
        <a:bodyPr/>
        <a:lstStyle/>
        <a:p>
          <a:endParaRPr lang="en-US"/>
        </a:p>
      </dgm:t>
    </dgm:pt>
    <dgm:pt modelId="{4B5363B3-EA05-4093-84A8-07335FF38D73}" type="sibTrans" cxnId="{1B51C14D-F6B6-436A-B597-097A1BBC9A17}">
      <dgm:prSet/>
      <dgm:spPr/>
      <dgm:t>
        <a:bodyPr/>
        <a:lstStyle/>
        <a:p>
          <a:endParaRPr lang="en-US"/>
        </a:p>
      </dgm:t>
    </dgm:pt>
    <dgm:pt modelId="{8F868BC5-4B71-43E9-8539-0B5A27AD6AD8}">
      <dgm:prSet phldrT="[Text]" custT="1"/>
      <dgm:spPr>
        <a:solidFill>
          <a:srgbClr val="487D76"/>
        </a:solidFill>
      </dgm:spPr>
      <dgm:t>
        <a:bodyPr/>
        <a:lstStyle/>
        <a:p>
          <a:r>
            <a:rPr lang="en-US" sz="1000" dirty="0" smtClean="0">
              <a:latin typeface="Georgia" panose="02040502050405020303" pitchFamily="18" charset="0"/>
            </a:rPr>
            <a:t>Industrial</a:t>
          </a:r>
          <a:endParaRPr lang="en-US" sz="1000" dirty="0">
            <a:latin typeface="Georgia" panose="02040502050405020303" pitchFamily="18" charset="0"/>
          </a:endParaRPr>
        </a:p>
      </dgm:t>
    </dgm:pt>
    <dgm:pt modelId="{AE29F616-2BEB-4D3D-B3DE-22AFE94F868A}" type="parTrans" cxnId="{3DCE06E7-6D70-4D07-9473-0D59B0A15C5C}">
      <dgm:prSet/>
      <dgm:spPr/>
      <dgm:t>
        <a:bodyPr/>
        <a:lstStyle/>
        <a:p>
          <a:endParaRPr lang="en-US"/>
        </a:p>
      </dgm:t>
    </dgm:pt>
    <dgm:pt modelId="{EB3FBA88-59F0-4238-9156-2C46443107A8}" type="sibTrans" cxnId="{3DCE06E7-6D70-4D07-9473-0D59B0A15C5C}">
      <dgm:prSet/>
      <dgm:spPr/>
      <dgm:t>
        <a:bodyPr/>
        <a:lstStyle/>
        <a:p>
          <a:endParaRPr lang="en-US"/>
        </a:p>
      </dgm:t>
    </dgm:pt>
    <dgm:pt modelId="{88AC39C2-EA9A-49DC-934B-F451D37BC25F}">
      <dgm:prSet phldrT="[Text]" custT="1"/>
      <dgm:spPr>
        <a:solidFill>
          <a:srgbClr val="E8DA5E"/>
        </a:solidFill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Georgia" panose="02040502050405020303" pitchFamily="18" charset="0"/>
            </a:rPr>
            <a:t>Commercial/Ag</a:t>
          </a:r>
          <a:endParaRPr lang="en-US" sz="1000" dirty="0">
            <a:solidFill>
              <a:schemeClr val="tx1"/>
            </a:solidFill>
            <a:latin typeface="Georgia" panose="02040502050405020303" pitchFamily="18" charset="0"/>
          </a:endParaRPr>
        </a:p>
      </dgm:t>
    </dgm:pt>
    <dgm:pt modelId="{4E0BCECC-06E3-4070-B890-39423F5AF4D2}" type="parTrans" cxnId="{3F7E62EF-6B94-48C8-8D1B-3FC3DD9F92FE}">
      <dgm:prSet/>
      <dgm:spPr/>
      <dgm:t>
        <a:bodyPr/>
        <a:lstStyle/>
        <a:p>
          <a:endParaRPr lang="en-US"/>
        </a:p>
      </dgm:t>
    </dgm:pt>
    <dgm:pt modelId="{785AFDAE-B49D-45BB-B482-5201D87256BE}" type="sibTrans" cxnId="{3F7E62EF-6B94-48C8-8D1B-3FC3DD9F92FE}">
      <dgm:prSet/>
      <dgm:spPr/>
      <dgm:t>
        <a:bodyPr/>
        <a:lstStyle/>
        <a:p>
          <a:endParaRPr lang="en-US"/>
        </a:p>
      </dgm:t>
    </dgm:pt>
    <dgm:pt modelId="{E9E7C109-E482-42DF-B2F6-40104DE33A82}">
      <dgm:prSet phldrT="[Text]" custT="1"/>
      <dgm:spPr>
        <a:solidFill>
          <a:srgbClr val="487D76"/>
        </a:solidFill>
      </dgm:spPr>
      <dgm:t>
        <a:bodyPr/>
        <a:lstStyle/>
        <a:p>
          <a:r>
            <a:rPr lang="en-US" sz="1000" dirty="0" smtClean="0">
              <a:latin typeface="Georgia" panose="02040502050405020303" pitchFamily="18" charset="0"/>
            </a:rPr>
            <a:t>Industrial</a:t>
          </a:r>
          <a:endParaRPr lang="en-US" sz="1000" dirty="0">
            <a:latin typeface="Georgia" panose="02040502050405020303" pitchFamily="18" charset="0"/>
          </a:endParaRPr>
        </a:p>
      </dgm:t>
    </dgm:pt>
    <dgm:pt modelId="{A3A6C575-31CA-4DDC-9563-08B833CD1FB3}" type="parTrans" cxnId="{ABFBC7A0-0B7A-4E36-AEBA-0E38C3417C12}">
      <dgm:prSet/>
      <dgm:spPr/>
      <dgm:t>
        <a:bodyPr/>
        <a:lstStyle/>
        <a:p>
          <a:endParaRPr lang="en-US"/>
        </a:p>
      </dgm:t>
    </dgm:pt>
    <dgm:pt modelId="{630CB55A-14D9-4143-BD87-E29FA86E183A}" type="sibTrans" cxnId="{ABFBC7A0-0B7A-4E36-AEBA-0E38C3417C12}">
      <dgm:prSet/>
      <dgm:spPr/>
      <dgm:t>
        <a:bodyPr/>
        <a:lstStyle/>
        <a:p>
          <a:endParaRPr lang="en-US"/>
        </a:p>
      </dgm:t>
    </dgm:pt>
    <dgm:pt modelId="{D7D3B1CF-AE8F-49AF-851D-9D4977136359}">
      <dgm:prSet phldrT="[Text]" custT="1"/>
      <dgm:spPr>
        <a:solidFill>
          <a:srgbClr val="92B55F"/>
        </a:solidFill>
      </dgm:spPr>
      <dgm:t>
        <a:bodyPr/>
        <a:lstStyle/>
        <a:p>
          <a:r>
            <a:rPr lang="en-US" sz="1000" dirty="0" smtClean="0">
              <a:latin typeface="Georgia" panose="02040502050405020303" pitchFamily="18" charset="0"/>
            </a:rPr>
            <a:t>Commercial</a:t>
          </a:r>
          <a:endParaRPr lang="en-US" sz="1000" dirty="0">
            <a:latin typeface="Georgia" panose="02040502050405020303" pitchFamily="18" charset="0"/>
          </a:endParaRPr>
        </a:p>
      </dgm:t>
    </dgm:pt>
    <dgm:pt modelId="{941D75C5-4046-4AD7-9F2B-0A6F644F1FE7}" type="parTrans" cxnId="{A9C4B868-701B-466D-AD4D-4A47C302DF1F}">
      <dgm:prSet/>
      <dgm:spPr/>
      <dgm:t>
        <a:bodyPr/>
        <a:lstStyle/>
        <a:p>
          <a:endParaRPr lang="en-US"/>
        </a:p>
      </dgm:t>
    </dgm:pt>
    <dgm:pt modelId="{E40D7834-C762-45A5-9B7B-3A2209304B65}" type="sibTrans" cxnId="{A9C4B868-701B-466D-AD4D-4A47C302DF1F}">
      <dgm:prSet/>
      <dgm:spPr/>
      <dgm:t>
        <a:bodyPr/>
        <a:lstStyle/>
        <a:p>
          <a:endParaRPr lang="en-US"/>
        </a:p>
      </dgm:t>
    </dgm:pt>
    <dgm:pt modelId="{2BA8C851-F17B-4257-B772-57617529BDF2}">
      <dgm:prSet phldrT="[Text]" custT="1"/>
      <dgm:spPr>
        <a:solidFill>
          <a:srgbClr val="487D76"/>
        </a:solidFill>
      </dgm:spPr>
      <dgm:t>
        <a:bodyPr/>
        <a:lstStyle/>
        <a:p>
          <a:r>
            <a:rPr lang="en-US" sz="1000" dirty="0" smtClean="0">
              <a:latin typeface="Georgia" panose="02040502050405020303" pitchFamily="18" charset="0"/>
            </a:rPr>
            <a:t>Industrial</a:t>
          </a:r>
          <a:endParaRPr lang="en-US" sz="1000" dirty="0">
            <a:latin typeface="Georgia" panose="02040502050405020303" pitchFamily="18" charset="0"/>
          </a:endParaRPr>
        </a:p>
      </dgm:t>
    </dgm:pt>
    <dgm:pt modelId="{9363CED1-C86D-48F7-9956-03AF57F2DF8C}" type="parTrans" cxnId="{BA8D08F0-2EF7-4D46-9216-51AF7FB0EE17}">
      <dgm:prSet/>
      <dgm:spPr/>
      <dgm:t>
        <a:bodyPr/>
        <a:lstStyle/>
        <a:p>
          <a:endParaRPr lang="en-US"/>
        </a:p>
      </dgm:t>
    </dgm:pt>
    <dgm:pt modelId="{5656B1D1-2D4F-4A2B-95AE-AAA707347525}" type="sibTrans" cxnId="{BA8D08F0-2EF7-4D46-9216-51AF7FB0EE17}">
      <dgm:prSet/>
      <dgm:spPr/>
      <dgm:t>
        <a:bodyPr/>
        <a:lstStyle/>
        <a:p>
          <a:endParaRPr lang="en-US"/>
        </a:p>
      </dgm:t>
    </dgm:pt>
    <dgm:pt modelId="{0F14DA60-6E91-47DD-A987-42AC72C115F1}">
      <dgm:prSet phldrT="[Text]" custT="1"/>
      <dgm:spPr>
        <a:solidFill>
          <a:srgbClr val="92B55F"/>
        </a:solidFill>
      </dgm:spPr>
      <dgm:t>
        <a:bodyPr/>
        <a:lstStyle/>
        <a:p>
          <a:r>
            <a:rPr lang="en-US" sz="1000" dirty="0" smtClean="0">
              <a:latin typeface="Georgia" panose="02040502050405020303" pitchFamily="18" charset="0"/>
            </a:rPr>
            <a:t>Commercial</a:t>
          </a:r>
          <a:endParaRPr lang="en-US" sz="1000" dirty="0">
            <a:latin typeface="Georgia" panose="02040502050405020303" pitchFamily="18" charset="0"/>
          </a:endParaRPr>
        </a:p>
      </dgm:t>
    </dgm:pt>
    <dgm:pt modelId="{37C42A66-D5CF-4540-A2C1-5C1B2998EFE0}" type="parTrans" cxnId="{E9113767-ACA3-4508-B1A3-929BE4757406}">
      <dgm:prSet/>
      <dgm:spPr/>
      <dgm:t>
        <a:bodyPr/>
        <a:lstStyle/>
        <a:p>
          <a:endParaRPr lang="en-US"/>
        </a:p>
      </dgm:t>
    </dgm:pt>
    <dgm:pt modelId="{41D312C9-E253-426C-8A30-E18DC244610C}" type="sibTrans" cxnId="{E9113767-ACA3-4508-B1A3-929BE4757406}">
      <dgm:prSet/>
      <dgm:spPr/>
      <dgm:t>
        <a:bodyPr/>
        <a:lstStyle/>
        <a:p>
          <a:endParaRPr lang="en-US"/>
        </a:p>
      </dgm:t>
    </dgm:pt>
    <dgm:pt modelId="{3489D7B0-9A66-494B-9C88-51E3A9A19912}">
      <dgm:prSet phldrT="[Text]" custT="1"/>
      <dgm:spPr>
        <a:solidFill>
          <a:srgbClr val="487D76"/>
        </a:solidFill>
      </dgm:spPr>
      <dgm:t>
        <a:bodyPr/>
        <a:lstStyle/>
        <a:p>
          <a:r>
            <a:rPr lang="en-US" sz="1000" dirty="0" smtClean="0">
              <a:latin typeface="Georgia" panose="02040502050405020303" pitchFamily="18" charset="0"/>
            </a:rPr>
            <a:t>Industrial</a:t>
          </a:r>
          <a:endParaRPr lang="en-US" sz="1000" dirty="0">
            <a:latin typeface="Georgia" panose="02040502050405020303" pitchFamily="18" charset="0"/>
          </a:endParaRPr>
        </a:p>
      </dgm:t>
    </dgm:pt>
    <dgm:pt modelId="{B22F4F98-1351-41FB-B4C6-399A3EB459A2}" type="parTrans" cxnId="{2AD3AB05-8ECC-432D-8688-B8D2569D16AE}">
      <dgm:prSet/>
      <dgm:spPr/>
      <dgm:t>
        <a:bodyPr/>
        <a:lstStyle/>
        <a:p>
          <a:endParaRPr lang="en-US"/>
        </a:p>
      </dgm:t>
    </dgm:pt>
    <dgm:pt modelId="{161CF6B3-7D81-411D-9252-64E9DB0E66E7}" type="sibTrans" cxnId="{2AD3AB05-8ECC-432D-8688-B8D2569D16AE}">
      <dgm:prSet/>
      <dgm:spPr/>
      <dgm:t>
        <a:bodyPr/>
        <a:lstStyle/>
        <a:p>
          <a:endParaRPr lang="en-US"/>
        </a:p>
      </dgm:t>
    </dgm:pt>
    <dgm:pt modelId="{4403CDAA-C55F-43D2-8993-4760953D5368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b="1" smtClean="0">
              <a:solidFill>
                <a:sysClr val="windowText" lastClr="000000"/>
              </a:solidFill>
              <a:latin typeface="Georgia" panose="02040502050405020303" pitchFamily="18" charset="0"/>
            </a:rPr>
            <a:t>ESRP</a:t>
          </a:r>
          <a:endParaRPr lang="en-US" b="1" dirty="0">
            <a:solidFill>
              <a:sysClr val="windowText" lastClr="000000"/>
            </a:solidFill>
            <a:latin typeface="Georgia" panose="02040502050405020303" pitchFamily="18" charset="0"/>
          </a:endParaRPr>
        </a:p>
      </dgm:t>
    </dgm:pt>
    <dgm:pt modelId="{2F81D506-2001-40D5-84F1-A23ADD83C34D}" type="parTrans" cxnId="{ABA6AEAC-D080-4BC8-9DCD-61F4E7C70161}">
      <dgm:prSet/>
      <dgm:spPr/>
      <dgm:t>
        <a:bodyPr/>
        <a:lstStyle/>
        <a:p>
          <a:endParaRPr lang="en-US"/>
        </a:p>
      </dgm:t>
    </dgm:pt>
    <dgm:pt modelId="{36E1CD5F-38E2-4D8A-908E-9168DBD03462}" type="sibTrans" cxnId="{ABA6AEAC-D080-4BC8-9DCD-61F4E7C70161}">
      <dgm:prSet/>
      <dgm:spPr/>
      <dgm:t>
        <a:bodyPr/>
        <a:lstStyle/>
        <a:p>
          <a:endParaRPr lang="en-US"/>
        </a:p>
      </dgm:t>
    </dgm:pt>
    <dgm:pt modelId="{0DFF01D5-605E-4CD4-90A9-A6DF75D7BD1E}">
      <dgm:prSet phldrT="[Text]"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US" sz="4000" dirty="0" smtClean="0">
              <a:latin typeface="Georgia" panose="02040502050405020303" pitchFamily="18" charset="0"/>
            </a:rPr>
            <a:t>Site-Specific Savings Portfolio</a:t>
          </a:r>
          <a:endParaRPr lang="en-US" sz="4000" dirty="0">
            <a:latin typeface="Georgia" panose="02040502050405020303" pitchFamily="18" charset="0"/>
          </a:endParaRPr>
        </a:p>
      </dgm:t>
    </dgm:pt>
    <dgm:pt modelId="{7D04D555-108C-41EB-814D-7C0A709FD084}" type="sibTrans" cxnId="{2F7360A7-C1B8-4508-A7E0-948AD849EE2E}">
      <dgm:prSet/>
      <dgm:spPr/>
      <dgm:t>
        <a:bodyPr/>
        <a:lstStyle/>
        <a:p>
          <a:endParaRPr lang="en-US"/>
        </a:p>
      </dgm:t>
    </dgm:pt>
    <dgm:pt modelId="{59A594A7-5B93-445B-B337-94CEA2692BDA}" type="parTrans" cxnId="{2F7360A7-C1B8-4508-A7E0-948AD849EE2E}">
      <dgm:prSet/>
      <dgm:spPr/>
      <dgm:t>
        <a:bodyPr/>
        <a:lstStyle/>
        <a:p>
          <a:endParaRPr lang="en-US"/>
        </a:p>
      </dgm:t>
    </dgm:pt>
    <dgm:pt modelId="{EF660263-2479-4678-B060-6AAF6D4A46DF}" type="pres">
      <dgm:prSet presAssocID="{D634721C-1EE1-4A85-90F2-9287A74D7EA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22EAF32-2DE0-475D-B9E5-E2EE06DE3C28}" type="pres">
      <dgm:prSet presAssocID="{0DFF01D5-605E-4CD4-90A9-A6DF75D7BD1E}" presName="vertOne" presStyleCnt="0"/>
      <dgm:spPr/>
    </dgm:pt>
    <dgm:pt modelId="{82148AD5-10AF-4F18-B1D0-161C44FCEFDB}" type="pres">
      <dgm:prSet presAssocID="{0DFF01D5-605E-4CD4-90A9-A6DF75D7BD1E}" presName="txOne" presStyleLbl="node0" presStyleIdx="0" presStyleCnt="1" custScaleY="621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CB706-7F6D-4C32-8273-305ADAE29D9F}" type="pres">
      <dgm:prSet presAssocID="{0DFF01D5-605E-4CD4-90A9-A6DF75D7BD1E}" presName="parTransOne" presStyleCnt="0"/>
      <dgm:spPr/>
    </dgm:pt>
    <dgm:pt modelId="{A2BF875D-7DB1-4F9C-B601-171CABB62FEB}" type="pres">
      <dgm:prSet presAssocID="{0DFF01D5-605E-4CD4-90A9-A6DF75D7BD1E}" presName="horzOne" presStyleCnt="0"/>
      <dgm:spPr/>
    </dgm:pt>
    <dgm:pt modelId="{94FB52FA-0498-4150-8EC1-5BD2347DEC8E}" type="pres">
      <dgm:prSet presAssocID="{2E0CF1D9-8541-4DE5-8CF0-24FD020937A5}" presName="vertTwo" presStyleCnt="0"/>
      <dgm:spPr/>
    </dgm:pt>
    <dgm:pt modelId="{D48D7510-1D74-4E4E-9EAB-81DC8F088DEE}" type="pres">
      <dgm:prSet presAssocID="{2E0CF1D9-8541-4DE5-8CF0-24FD020937A5}" presName="txTwo" presStyleLbl="node2" presStyleIdx="0" presStyleCnt="3" custScaleY="415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A44182-8FB9-4E2D-86D4-6895F25AFCC6}" type="pres">
      <dgm:prSet presAssocID="{2E0CF1D9-8541-4DE5-8CF0-24FD020937A5}" presName="parTransTwo" presStyleCnt="0"/>
      <dgm:spPr/>
    </dgm:pt>
    <dgm:pt modelId="{37AC8A6F-6CCE-4472-B7F0-77A403CD761B}" type="pres">
      <dgm:prSet presAssocID="{2E0CF1D9-8541-4DE5-8CF0-24FD020937A5}" presName="horzTwo" presStyleCnt="0"/>
      <dgm:spPr/>
    </dgm:pt>
    <dgm:pt modelId="{CE07C219-401F-43ED-BC66-4EB97DB1F1C2}" type="pres">
      <dgm:prSet presAssocID="{FB647385-670F-440C-BCB7-0C79C1CD1AEA}" presName="vertThree" presStyleCnt="0"/>
      <dgm:spPr/>
    </dgm:pt>
    <dgm:pt modelId="{3127A1AA-1BE7-469F-A5CC-8B50007A5ADB}" type="pres">
      <dgm:prSet presAssocID="{FB647385-670F-440C-BCB7-0C79C1CD1AEA}" presName="txThree" presStyleLbl="node3" presStyleIdx="0" presStyleCnt="4" custScaleY="632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001BC-11E5-4C20-BE01-63DAE93E501B}" type="pres">
      <dgm:prSet presAssocID="{FB647385-670F-440C-BCB7-0C79C1CD1AEA}" presName="parTransThree" presStyleCnt="0"/>
      <dgm:spPr/>
    </dgm:pt>
    <dgm:pt modelId="{99F978A6-C190-472E-8544-DC048C24F4E9}" type="pres">
      <dgm:prSet presAssocID="{FB647385-670F-440C-BCB7-0C79C1CD1AEA}" presName="horzThree" presStyleCnt="0"/>
      <dgm:spPr/>
    </dgm:pt>
    <dgm:pt modelId="{647ED875-A965-4459-ACA2-A0CB58685145}" type="pres">
      <dgm:prSet presAssocID="{88AC39C2-EA9A-49DC-934B-F451D37BC25F}" presName="vertFour" presStyleCnt="0">
        <dgm:presLayoutVars>
          <dgm:chPref val="3"/>
        </dgm:presLayoutVars>
      </dgm:prSet>
      <dgm:spPr/>
    </dgm:pt>
    <dgm:pt modelId="{F392F5E7-9B79-424F-9932-B1544267BF30}" type="pres">
      <dgm:prSet presAssocID="{88AC39C2-EA9A-49DC-934B-F451D37BC25F}" presName="txFour" presStyleLbl="node4" presStyleIdx="0" presStyleCnt="8" custScaleY="36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BD52D1-FD83-44F9-A3FE-807893ADF687}" type="pres">
      <dgm:prSet presAssocID="{88AC39C2-EA9A-49DC-934B-F451D37BC25F}" presName="horzFour" presStyleCnt="0"/>
      <dgm:spPr/>
    </dgm:pt>
    <dgm:pt modelId="{8F33181F-49BE-4DD6-9700-D233622879CF}" type="pres">
      <dgm:prSet presAssocID="{785AFDAE-B49D-45BB-B482-5201D87256BE}" presName="sibSpaceFour" presStyleCnt="0"/>
      <dgm:spPr/>
    </dgm:pt>
    <dgm:pt modelId="{FA032827-4A11-4E2F-A46F-A3ED9AA234CA}" type="pres">
      <dgm:prSet presAssocID="{E9E7C109-E482-42DF-B2F6-40104DE33A82}" presName="vertFour" presStyleCnt="0">
        <dgm:presLayoutVars>
          <dgm:chPref val="3"/>
        </dgm:presLayoutVars>
      </dgm:prSet>
      <dgm:spPr/>
    </dgm:pt>
    <dgm:pt modelId="{C1CFB519-835D-4030-AA68-2ADA15AE8357}" type="pres">
      <dgm:prSet presAssocID="{E9E7C109-E482-42DF-B2F6-40104DE33A82}" presName="txFour" presStyleLbl="node4" presStyleIdx="1" presStyleCnt="8" custScaleY="36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F6488C-1926-4EE5-85AE-4A670AD8886D}" type="pres">
      <dgm:prSet presAssocID="{E9E7C109-E482-42DF-B2F6-40104DE33A82}" presName="horzFour" presStyleCnt="0"/>
      <dgm:spPr/>
    </dgm:pt>
    <dgm:pt modelId="{63B3ADB3-72CD-45B7-9DBB-09F0BABB5BD9}" type="pres">
      <dgm:prSet presAssocID="{D51CEBFC-694D-435C-BA16-74B96BA8784D}" presName="sibSpaceThree" presStyleCnt="0"/>
      <dgm:spPr/>
    </dgm:pt>
    <dgm:pt modelId="{56048A89-8EC1-4C5D-BE20-4C22F7FEC8BE}" type="pres">
      <dgm:prSet presAssocID="{F17B15E3-85B5-4330-8606-F6A655D715A7}" presName="vertThree" presStyleCnt="0"/>
      <dgm:spPr/>
    </dgm:pt>
    <dgm:pt modelId="{1F9E3B97-8B9F-4E83-AD9E-6F20D0A24E80}" type="pres">
      <dgm:prSet presAssocID="{F17B15E3-85B5-4330-8606-F6A655D715A7}" presName="txThree" presStyleLbl="node3" presStyleIdx="1" presStyleCnt="4" custScaleY="632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E69F8E-167A-4745-A65B-7A64D06C0452}" type="pres">
      <dgm:prSet presAssocID="{F17B15E3-85B5-4330-8606-F6A655D715A7}" presName="parTransThree" presStyleCnt="0"/>
      <dgm:spPr/>
    </dgm:pt>
    <dgm:pt modelId="{663253B6-B23A-4CF4-B01F-335E7EC87A01}" type="pres">
      <dgm:prSet presAssocID="{F17B15E3-85B5-4330-8606-F6A655D715A7}" presName="horzThree" presStyleCnt="0"/>
      <dgm:spPr/>
    </dgm:pt>
    <dgm:pt modelId="{E7D83B1B-10EE-4173-A534-8EAFED6037D9}" type="pres">
      <dgm:prSet presAssocID="{FA3F3F2E-8105-4613-97BF-DBB8B8780534}" presName="vertFour" presStyleCnt="0">
        <dgm:presLayoutVars>
          <dgm:chPref val="3"/>
        </dgm:presLayoutVars>
      </dgm:prSet>
      <dgm:spPr/>
    </dgm:pt>
    <dgm:pt modelId="{07859DCF-8244-4568-A6FB-367A6030C1E6}" type="pres">
      <dgm:prSet presAssocID="{FA3F3F2E-8105-4613-97BF-DBB8B8780534}" presName="txFour" presStyleLbl="node4" presStyleIdx="2" presStyleCnt="8" custScaleY="36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A6A755-9A19-4CDF-AB5B-B24E74F34400}" type="pres">
      <dgm:prSet presAssocID="{FA3F3F2E-8105-4613-97BF-DBB8B8780534}" presName="horzFour" presStyleCnt="0"/>
      <dgm:spPr/>
    </dgm:pt>
    <dgm:pt modelId="{50012E28-B9AC-4E48-8EE5-93BA00CFE9A1}" type="pres">
      <dgm:prSet presAssocID="{4B5363B3-EA05-4093-84A8-07335FF38D73}" presName="sibSpaceFour" presStyleCnt="0"/>
      <dgm:spPr/>
    </dgm:pt>
    <dgm:pt modelId="{7F5981AB-D026-4757-ABB7-A4BCDED52D32}" type="pres">
      <dgm:prSet presAssocID="{8F868BC5-4B71-43E9-8539-0B5A27AD6AD8}" presName="vertFour" presStyleCnt="0">
        <dgm:presLayoutVars>
          <dgm:chPref val="3"/>
        </dgm:presLayoutVars>
      </dgm:prSet>
      <dgm:spPr/>
    </dgm:pt>
    <dgm:pt modelId="{1D04DCDA-03DA-4705-9EC0-A0C22959FEC5}" type="pres">
      <dgm:prSet presAssocID="{8F868BC5-4B71-43E9-8539-0B5A27AD6AD8}" presName="txFour" presStyleLbl="node4" presStyleIdx="3" presStyleCnt="8" custScaleY="36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6DAD80-3CE5-4EE1-8CB0-EAB4AAAA1F16}" type="pres">
      <dgm:prSet presAssocID="{8F868BC5-4B71-43E9-8539-0B5A27AD6AD8}" presName="horzFour" presStyleCnt="0"/>
      <dgm:spPr/>
    </dgm:pt>
    <dgm:pt modelId="{8EE72395-3E3E-4C34-87B2-D6748ADA8337}" type="pres">
      <dgm:prSet presAssocID="{8CA1C655-26C3-4405-85F4-234F760066F1}" presName="sibSpaceTwo" presStyleCnt="0"/>
      <dgm:spPr/>
    </dgm:pt>
    <dgm:pt modelId="{27C24679-C099-4DCB-9800-365C0B054770}" type="pres">
      <dgm:prSet presAssocID="{DE06226B-BDA3-4EB3-B384-DA9B0595CAC2}" presName="vertTwo" presStyleCnt="0"/>
      <dgm:spPr/>
    </dgm:pt>
    <dgm:pt modelId="{D8EFED79-28EF-4A77-8657-28E8C4315225}" type="pres">
      <dgm:prSet presAssocID="{DE06226B-BDA3-4EB3-B384-DA9B0595CAC2}" presName="txTwo" presStyleLbl="node2" presStyleIdx="1" presStyleCnt="3" custScaleY="415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C5CAB7-A84B-442B-B4BE-09C50D13B3DE}" type="pres">
      <dgm:prSet presAssocID="{DE06226B-BDA3-4EB3-B384-DA9B0595CAC2}" presName="parTransTwo" presStyleCnt="0"/>
      <dgm:spPr/>
    </dgm:pt>
    <dgm:pt modelId="{54285B41-C077-4F4C-A112-FA8E50A9EDAC}" type="pres">
      <dgm:prSet presAssocID="{DE06226B-BDA3-4EB3-B384-DA9B0595CAC2}" presName="horzTwo" presStyleCnt="0"/>
      <dgm:spPr/>
    </dgm:pt>
    <dgm:pt modelId="{BBB8FFDC-6663-43E2-8700-3D79AA4723AD}" type="pres">
      <dgm:prSet presAssocID="{6925755E-9547-4B54-B901-7171C6AFDAAE}" presName="vertThree" presStyleCnt="0"/>
      <dgm:spPr/>
    </dgm:pt>
    <dgm:pt modelId="{A523D962-70E0-4995-8B4A-4E170CAF9B0E}" type="pres">
      <dgm:prSet presAssocID="{6925755E-9547-4B54-B901-7171C6AFDAAE}" presName="txThree" presStyleLbl="node3" presStyleIdx="2" presStyleCnt="4" custScaleY="632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20B7DA-802A-4EDF-A378-136B1FB1A962}" type="pres">
      <dgm:prSet presAssocID="{6925755E-9547-4B54-B901-7171C6AFDAAE}" presName="parTransThree" presStyleCnt="0"/>
      <dgm:spPr/>
    </dgm:pt>
    <dgm:pt modelId="{8D02656F-AAC1-4E60-92C8-7F9B65DE9B32}" type="pres">
      <dgm:prSet presAssocID="{6925755E-9547-4B54-B901-7171C6AFDAAE}" presName="horzThree" presStyleCnt="0"/>
      <dgm:spPr/>
    </dgm:pt>
    <dgm:pt modelId="{F142B224-3AA0-4CA6-AD92-BA891F5F15C1}" type="pres">
      <dgm:prSet presAssocID="{D7D3B1CF-AE8F-49AF-851D-9D4977136359}" presName="vertFour" presStyleCnt="0">
        <dgm:presLayoutVars>
          <dgm:chPref val="3"/>
        </dgm:presLayoutVars>
      </dgm:prSet>
      <dgm:spPr/>
    </dgm:pt>
    <dgm:pt modelId="{2A42A8C7-12F4-49DA-A2C5-280E83977BB4}" type="pres">
      <dgm:prSet presAssocID="{D7D3B1CF-AE8F-49AF-851D-9D4977136359}" presName="txFour" presStyleLbl="node4" presStyleIdx="4" presStyleCnt="8" custScaleY="36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AC2AD4-B77C-4A66-9D82-9EA5A1CFA29E}" type="pres">
      <dgm:prSet presAssocID="{D7D3B1CF-AE8F-49AF-851D-9D4977136359}" presName="horzFour" presStyleCnt="0"/>
      <dgm:spPr/>
    </dgm:pt>
    <dgm:pt modelId="{6EA1B70A-AA5B-4B51-951B-70C2D31D7A1E}" type="pres">
      <dgm:prSet presAssocID="{E40D7834-C762-45A5-9B7B-3A2209304B65}" presName="sibSpaceFour" presStyleCnt="0"/>
      <dgm:spPr/>
    </dgm:pt>
    <dgm:pt modelId="{9A60B56E-CD6B-4298-A6F6-A38040850CB6}" type="pres">
      <dgm:prSet presAssocID="{2BA8C851-F17B-4257-B772-57617529BDF2}" presName="vertFour" presStyleCnt="0">
        <dgm:presLayoutVars>
          <dgm:chPref val="3"/>
        </dgm:presLayoutVars>
      </dgm:prSet>
      <dgm:spPr/>
    </dgm:pt>
    <dgm:pt modelId="{9432926D-4618-409B-A4CB-C4F131B01DDF}" type="pres">
      <dgm:prSet presAssocID="{2BA8C851-F17B-4257-B772-57617529BDF2}" presName="txFour" presStyleLbl="node4" presStyleIdx="5" presStyleCnt="8" custScaleY="36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E5C46B-63FC-4A86-A057-93707CE08D99}" type="pres">
      <dgm:prSet presAssocID="{2BA8C851-F17B-4257-B772-57617529BDF2}" presName="horzFour" presStyleCnt="0"/>
      <dgm:spPr/>
    </dgm:pt>
    <dgm:pt modelId="{40256ECC-30DA-471B-881F-533592017E3D}" type="pres">
      <dgm:prSet presAssocID="{BDD91D69-35C2-4B5F-850F-1A082C11BCF5}" presName="sibSpaceThree" presStyleCnt="0"/>
      <dgm:spPr/>
    </dgm:pt>
    <dgm:pt modelId="{21DCD849-6CE8-4790-A74B-A51EDBF5D03A}" type="pres">
      <dgm:prSet presAssocID="{D24FD559-6FEC-4718-A842-40873045C340}" presName="vertThree" presStyleCnt="0"/>
      <dgm:spPr/>
    </dgm:pt>
    <dgm:pt modelId="{FA0E08D8-89E2-465D-8E3C-D040BF324280}" type="pres">
      <dgm:prSet presAssocID="{D24FD559-6FEC-4718-A842-40873045C340}" presName="txThree" presStyleLbl="node3" presStyleIdx="3" presStyleCnt="4" custScaleY="632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5EBBFC-07FC-42A1-9A51-C3F046A1A935}" type="pres">
      <dgm:prSet presAssocID="{D24FD559-6FEC-4718-A842-40873045C340}" presName="parTransThree" presStyleCnt="0"/>
      <dgm:spPr/>
    </dgm:pt>
    <dgm:pt modelId="{ADB41998-157E-4C72-A9B9-13CADA1D5D39}" type="pres">
      <dgm:prSet presAssocID="{D24FD559-6FEC-4718-A842-40873045C340}" presName="horzThree" presStyleCnt="0"/>
      <dgm:spPr/>
    </dgm:pt>
    <dgm:pt modelId="{4C4C5645-FCBC-408A-98E2-7DD6DD37F5DD}" type="pres">
      <dgm:prSet presAssocID="{0F14DA60-6E91-47DD-A987-42AC72C115F1}" presName="vertFour" presStyleCnt="0">
        <dgm:presLayoutVars>
          <dgm:chPref val="3"/>
        </dgm:presLayoutVars>
      </dgm:prSet>
      <dgm:spPr/>
    </dgm:pt>
    <dgm:pt modelId="{1D9ED576-24CD-42F3-97C3-52EDA531DC6E}" type="pres">
      <dgm:prSet presAssocID="{0F14DA60-6E91-47DD-A987-42AC72C115F1}" presName="txFour" presStyleLbl="node4" presStyleIdx="6" presStyleCnt="8" custScaleY="36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5C48D0-5FDE-416F-B057-B4512E3D9D3E}" type="pres">
      <dgm:prSet presAssocID="{0F14DA60-6E91-47DD-A987-42AC72C115F1}" presName="horzFour" presStyleCnt="0"/>
      <dgm:spPr/>
    </dgm:pt>
    <dgm:pt modelId="{027F97AD-2BF6-47D0-B50F-0D774D21CDC0}" type="pres">
      <dgm:prSet presAssocID="{41D312C9-E253-426C-8A30-E18DC244610C}" presName="sibSpaceFour" presStyleCnt="0"/>
      <dgm:spPr/>
    </dgm:pt>
    <dgm:pt modelId="{77BD1C87-8C31-4382-9FC8-F9FD530CCCFD}" type="pres">
      <dgm:prSet presAssocID="{3489D7B0-9A66-494B-9C88-51E3A9A19912}" presName="vertFour" presStyleCnt="0">
        <dgm:presLayoutVars>
          <dgm:chPref val="3"/>
        </dgm:presLayoutVars>
      </dgm:prSet>
      <dgm:spPr/>
    </dgm:pt>
    <dgm:pt modelId="{7941E950-53B8-48D6-8078-7253F3DEDB56}" type="pres">
      <dgm:prSet presAssocID="{3489D7B0-9A66-494B-9C88-51E3A9A19912}" presName="txFour" presStyleLbl="node4" presStyleIdx="7" presStyleCnt="8" custScaleY="36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987C7E-4A0A-49B6-8B4D-C802D5185251}" type="pres">
      <dgm:prSet presAssocID="{3489D7B0-9A66-494B-9C88-51E3A9A19912}" presName="horzFour" presStyleCnt="0"/>
      <dgm:spPr/>
    </dgm:pt>
    <dgm:pt modelId="{4C4E792A-C834-4ECE-9881-88F1E3BAC33E}" type="pres">
      <dgm:prSet presAssocID="{CA90A5B7-F5C7-4208-A32B-F596E38D78AF}" presName="sibSpaceTwo" presStyleCnt="0"/>
      <dgm:spPr/>
    </dgm:pt>
    <dgm:pt modelId="{4703FB0F-5594-4EDC-9A53-53C112B3C9D2}" type="pres">
      <dgm:prSet presAssocID="{4403CDAA-C55F-43D2-8993-4760953D5368}" presName="vertTwo" presStyleCnt="0"/>
      <dgm:spPr/>
    </dgm:pt>
    <dgm:pt modelId="{5A09F6EB-39CC-4FA2-B051-1D0DEF299B92}" type="pres">
      <dgm:prSet presAssocID="{4403CDAA-C55F-43D2-8993-4760953D5368}" presName="txTwo" presStyleLbl="node2" presStyleIdx="2" presStyleCnt="3" custScaleY="415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130791-4C7A-4E85-B3FD-EE64B460F676}" type="pres">
      <dgm:prSet presAssocID="{4403CDAA-C55F-43D2-8993-4760953D5368}" presName="horzTwo" presStyleCnt="0"/>
      <dgm:spPr/>
    </dgm:pt>
  </dgm:ptLst>
  <dgm:cxnLst>
    <dgm:cxn modelId="{0601CB49-B490-4BAA-AAB6-46F87EB89F96}" type="presOf" srcId="{2E0CF1D9-8541-4DE5-8CF0-24FD020937A5}" destId="{D48D7510-1D74-4E4E-9EAB-81DC8F088DEE}" srcOrd="0" destOrd="0" presId="urn:microsoft.com/office/officeart/2005/8/layout/hierarchy4"/>
    <dgm:cxn modelId="{3F7E62EF-6B94-48C8-8D1B-3FC3DD9F92FE}" srcId="{FB647385-670F-440C-BCB7-0C79C1CD1AEA}" destId="{88AC39C2-EA9A-49DC-934B-F451D37BC25F}" srcOrd="0" destOrd="0" parTransId="{4E0BCECC-06E3-4070-B890-39423F5AF4D2}" sibTransId="{785AFDAE-B49D-45BB-B482-5201D87256BE}"/>
    <dgm:cxn modelId="{088274EA-28E0-455E-B1AA-CF6CEF034CB4}" type="presOf" srcId="{D24FD559-6FEC-4718-A842-40873045C340}" destId="{FA0E08D8-89E2-465D-8E3C-D040BF324280}" srcOrd="0" destOrd="0" presId="urn:microsoft.com/office/officeart/2005/8/layout/hierarchy4"/>
    <dgm:cxn modelId="{0C04FF07-818E-4B80-8F27-66B9FA6EC4D7}" type="presOf" srcId="{0F14DA60-6E91-47DD-A987-42AC72C115F1}" destId="{1D9ED576-24CD-42F3-97C3-52EDA531DC6E}" srcOrd="0" destOrd="0" presId="urn:microsoft.com/office/officeart/2005/8/layout/hierarchy4"/>
    <dgm:cxn modelId="{4CFBFB55-8108-42E0-92F2-3A47D39DCC55}" type="presOf" srcId="{FB647385-670F-440C-BCB7-0C79C1CD1AEA}" destId="{3127A1AA-1BE7-469F-A5CC-8B50007A5ADB}" srcOrd="0" destOrd="0" presId="urn:microsoft.com/office/officeart/2005/8/layout/hierarchy4"/>
    <dgm:cxn modelId="{ABA6AEAC-D080-4BC8-9DCD-61F4E7C70161}" srcId="{0DFF01D5-605E-4CD4-90A9-A6DF75D7BD1E}" destId="{4403CDAA-C55F-43D2-8993-4760953D5368}" srcOrd="2" destOrd="0" parTransId="{2F81D506-2001-40D5-84F1-A23ADD83C34D}" sibTransId="{36E1CD5F-38E2-4D8A-908E-9168DBD03462}"/>
    <dgm:cxn modelId="{2AD3AB05-8ECC-432D-8688-B8D2569D16AE}" srcId="{D24FD559-6FEC-4718-A842-40873045C340}" destId="{3489D7B0-9A66-494B-9C88-51E3A9A19912}" srcOrd="1" destOrd="0" parTransId="{B22F4F98-1351-41FB-B4C6-399A3EB459A2}" sibTransId="{161CF6B3-7D81-411D-9252-64E9DB0E66E7}"/>
    <dgm:cxn modelId="{681E22DF-7F58-4517-8D37-48AF8AD6E6CD}" type="presOf" srcId="{DE06226B-BDA3-4EB3-B384-DA9B0595CAC2}" destId="{D8EFED79-28EF-4A77-8657-28E8C4315225}" srcOrd="0" destOrd="0" presId="urn:microsoft.com/office/officeart/2005/8/layout/hierarchy4"/>
    <dgm:cxn modelId="{E9113767-ACA3-4508-B1A3-929BE4757406}" srcId="{D24FD559-6FEC-4718-A842-40873045C340}" destId="{0F14DA60-6E91-47DD-A987-42AC72C115F1}" srcOrd="0" destOrd="0" parTransId="{37C42A66-D5CF-4540-A2C1-5C1B2998EFE0}" sibTransId="{41D312C9-E253-426C-8A30-E18DC244610C}"/>
    <dgm:cxn modelId="{A9C4B868-701B-466D-AD4D-4A47C302DF1F}" srcId="{6925755E-9547-4B54-B901-7171C6AFDAAE}" destId="{D7D3B1CF-AE8F-49AF-851D-9D4977136359}" srcOrd="0" destOrd="0" parTransId="{941D75C5-4046-4AD7-9F2B-0A6F644F1FE7}" sibTransId="{E40D7834-C762-45A5-9B7B-3A2209304B65}"/>
    <dgm:cxn modelId="{3DCE06E7-6D70-4D07-9473-0D59B0A15C5C}" srcId="{F17B15E3-85B5-4330-8606-F6A655D715A7}" destId="{8F868BC5-4B71-43E9-8539-0B5A27AD6AD8}" srcOrd="1" destOrd="0" parTransId="{AE29F616-2BEB-4D3D-B3DE-22AFE94F868A}" sibTransId="{EB3FBA88-59F0-4238-9156-2C46443107A8}"/>
    <dgm:cxn modelId="{AC3AB963-7F11-480F-A258-F912750B7E68}" type="presOf" srcId="{88AC39C2-EA9A-49DC-934B-F451D37BC25F}" destId="{F392F5E7-9B79-424F-9932-B1544267BF30}" srcOrd="0" destOrd="0" presId="urn:microsoft.com/office/officeart/2005/8/layout/hierarchy4"/>
    <dgm:cxn modelId="{6233E6D1-82F3-40D3-ABDA-ABF6855D1F96}" type="presOf" srcId="{FA3F3F2E-8105-4613-97BF-DBB8B8780534}" destId="{07859DCF-8244-4568-A6FB-367A6030C1E6}" srcOrd="0" destOrd="0" presId="urn:microsoft.com/office/officeart/2005/8/layout/hierarchy4"/>
    <dgm:cxn modelId="{BCD78C65-68C6-492E-B550-E9E24128C7F6}" srcId="{0DFF01D5-605E-4CD4-90A9-A6DF75D7BD1E}" destId="{DE06226B-BDA3-4EB3-B384-DA9B0595CAC2}" srcOrd="1" destOrd="0" parTransId="{01367D57-51D9-4497-BA96-6FFD2427D80B}" sibTransId="{CA90A5B7-F5C7-4208-A32B-F596E38D78AF}"/>
    <dgm:cxn modelId="{1B51C14D-F6B6-436A-B597-097A1BBC9A17}" srcId="{F17B15E3-85B5-4330-8606-F6A655D715A7}" destId="{FA3F3F2E-8105-4613-97BF-DBB8B8780534}" srcOrd="0" destOrd="0" parTransId="{A20AD773-650E-4804-A6FD-7A290EF5F4C9}" sibTransId="{4B5363B3-EA05-4093-84A8-07335FF38D73}"/>
    <dgm:cxn modelId="{CC977112-E55B-4C3E-AA68-3620B711EDDC}" srcId="{2E0CF1D9-8541-4DE5-8CF0-24FD020937A5}" destId="{F17B15E3-85B5-4330-8606-F6A655D715A7}" srcOrd="1" destOrd="0" parTransId="{284000AC-0F69-4202-B792-122FC114217D}" sibTransId="{5CB155BF-0D21-4205-9FC7-2ABC91F0AD5D}"/>
    <dgm:cxn modelId="{4712D8BA-5A99-4241-8320-FD11C20CEE45}" type="presOf" srcId="{6925755E-9547-4B54-B901-7171C6AFDAAE}" destId="{A523D962-70E0-4995-8B4A-4E170CAF9B0E}" srcOrd="0" destOrd="0" presId="urn:microsoft.com/office/officeart/2005/8/layout/hierarchy4"/>
    <dgm:cxn modelId="{B5363FBF-8EED-4009-8E92-B5DF92450BD2}" type="presOf" srcId="{E9E7C109-E482-42DF-B2F6-40104DE33A82}" destId="{C1CFB519-835D-4030-AA68-2ADA15AE8357}" srcOrd="0" destOrd="0" presId="urn:microsoft.com/office/officeart/2005/8/layout/hierarchy4"/>
    <dgm:cxn modelId="{775EBE63-B153-4645-A4A0-E9492E61E13D}" srcId="{DE06226B-BDA3-4EB3-B384-DA9B0595CAC2}" destId="{D24FD559-6FEC-4718-A842-40873045C340}" srcOrd="1" destOrd="0" parTransId="{CC5F057A-25FE-4C8E-980C-9417EACF2528}" sibTransId="{B40F2289-174F-45B3-BA00-2CBD8F7E1AC7}"/>
    <dgm:cxn modelId="{77C98EF7-D645-4375-B57C-9E829D698155}" type="presOf" srcId="{D634721C-1EE1-4A85-90F2-9287A74D7EA6}" destId="{EF660263-2479-4678-B060-6AAF6D4A46DF}" srcOrd="0" destOrd="0" presId="urn:microsoft.com/office/officeart/2005/8/layout/hierarchy4"/>
    <dgm:cxn modelId="{ABFBC7A0-0B7A-4E36-AEBA-0E38C3417C12}" srcId="{FB647385-670F-440C-BCB7-0C79C1CD1AEA}" destId="{E9E7C109-E482-42DF-B2F6-40104DE33A82}" srcOrd="1" destOrd="0" parTransId="{A3A6C575-31CA-4DDC-9563-08B833CD1FB3}" sibTransId="{630CB55A-14D9-4143-BD87-E29FA86E183A}"/>
    <dgm:cxn modelId="{C45D1C30-8003-4D5D-B34A-5569B19B31AE}" srcId="{2E0CF1D9-8541-4DE5-8CF0-24FD020937A5}" destId="{FB647385-670F-440C-BCB7-0C79C1CD1AEA}" srcOrd="0" destOrd="0" parTransId="{EA9818A0-67C9-4709-862D-02761ADD6F12}" sibTransId="{D51CEBFC-694D-435C-BA16-74B96BA8784D}"/>
    <dgm:cxn modelId="{7B01AC92-A422-48F5-A950-60C9D3F198C4}" type="presOf" srcId="{F17B15E3-85B5-4330-8606-F6A655D715A7}" destId="{1F9E3B97-8B9F-4E83-AD9E-6F20D0A24E80}" srcOrd="0" destOrd="0" presId="urn:microsoft.com/office/officeart/2005/8/layout/hierarchy4"/>
    <dgm:cxn modelId="{FAB713CF-C7D8-42CC-912F-512BE437F1C7}" type="presOf" srcId="{D7D3B1CF-AE8F-49AF-851D-9D4977136359}" destId="{2A42A8C7-12F4-49DA-A2C5-280E83977BB4}" srcOrd="0" destOrd="0" presId="urn:microsoft.com/office/officeart/2005/8/layout/hierarchy4"/>
    <dgm:cxn modelId="{BA8D08F0-2EF7-4D46-9216-51AF7FB0EE17}" srcId="{6925755E-9547-4B54-B901-7171C6AFDAAE}" destId="{2BA8C851-F17B-4257-B772-57617529BDF2}" srcOrd="1" destOrd="0" parTransId="{9363CED1-C86D-48F7-9956-03AF57F2DF8C}" sibTransId="{5656B1D1-2D4F-4A2B-95AE-AAA707347525}"/>
    <dgm:cxn modelId="{2F7360A7-C1B8-4508-A7E0-948AD849EE2E}" srcId="{D634721C-1EE1-4A85-90F2-9287A74D7EA6}" destId="{0DFF01D5-605E-4CD4-90A9-A6DF75D7BD1E}" srcOrd="0" destOrd="0" parTransId="{59A594A7-5B93-445B-B337-94CEA2692BDA}" sibTransId="{7D04D555-108C-41EB-814D-7C0A709FD084}"/>
    <dgm:cxn modelId="{F8E48CDF-CAF8-4CEB-9EA4-2508C431F551}" srcId="{0DFF01D5-605E-4CD4-90A9-A6DF75D7BD1E}" destId="{2E0CF1D9-8541-4DE5-8CF0-24FD020937A5}" srcOrd="0" destOrd="0" parTransId="{598CEFA3-A0AE-4A63-8D6E-C51CBC4C77DF}" sibTransId="{8CA1C655-26C3-4405-85F4-234F760066F1}"/>
    <dgm:cxn modelId="{E2C16A1B-C58F-4912-9CBB-CE7AB48964FF}" type="presOf" srcId="{8F868BC5-4B71-43E9-8539-0B5A27AD6AD8}" destId="{1D04DCDA-03DA-4705-9EC0-A0C22959FEC5}" srcOrd="0" destOrd="0" presId="urn:microsoft.com/office/officeart/2005/8/layout/hierarchy4"/>
    <dgm:cxn modelId="{DC6CEB02-1AC2-4649-A8D5-1E4011A7F12D}" type="presOf" srcId="{3489D7B0-9A66-494B-9C88-51E3A9A19912}" destId="{7941E950-53B8-48D6-8078-7253F3DEDB56}" srcOrd="0" destOrd="0" presId="urn:microsoft.com/office/officeart/2005/8/layout/hierarchy4"/>
    <dgm:cxn modelId="{7F9AA832-DA62-42F5-A71D-44C66433D00F}" type="presOf" srcId="{4403CDAA-C55F-43D2-8993-4760953D5368}" destId="{5A09F6EB-39CC-4FA2-B051-1D0DEF299B92}" srcOrd="0" destOrd="0" presId="urn:microsoft.com/office/officeart/2005/8/layout/hierarchy4"/>
    <dgm:cxn modelId="{4DE57375-8FFB-4BF5-BDA5-000577157A02}" type="presOf" srcId="{0DFF01D5-605E-4CD4-90A9-A6DF75D7BD1E}" destId="{82148AD5-10AF-4F18-B1D0-161C44FCEFDB}" srcOrd="0" destOrd="0" presId="urn:microsoft.com/office/officeart/2005/8/layout/hierarchy4"/>
    <dgm:cxn modelId="{5CCA13A5-2AF5-4C7D-9497-386F09553CDA}" srcId="{DE06226B-BDA3-4EB3-B384-DA9B0595CAC2}" destId="{6925755E-9547-4B54-B901-7171C6AFDAAE}" srcOrd="0" destOrd="0" parTransId="{6CD6EC5C-1EED-44F4-BCDC-7154CDA206AD}" sibTransId="{BDD91D69-35C2-4B5F-850F-1A082C11BCF5}"/>
    <dgm:cxn modelId="{29BE1B65-19E4-4AD2-BB2F-A431F788E875}" type="presOf" srcId="{2BA8C851-F17B-4257-B772-57617529BDF2}" destId="{9432926D-4618-409B-A4CB-C4F131B01DDF}" srcOrd="0" destOrd="0" presId="urn:microsoft.com/office/officeart/2005/8/layout/hierarchy4"/>
    <dgm:cxn modelId="{8CFEF0AB-7361-4362-AD97-32AFC1A8127A}" type="presParOf" srcId="{EF660263-2479-4678-B060-6AAF6D4A46DF}" destId="{022EAF32-2DE0-475D-B9E5-E2EE06DE3C28}" srcOrd="0" destOrd="0" presId="urn:microsoft.com/office/officeart/2005/8/layout/hierarchy4"/>
    <dgm:cxn modelId="{650633E5-CFA8-4294-B9C4-C215055698CC}" type="presParOf" srcId="{022EAF32-2DE0-475D-B9E5-E2EE06DE3C28}" destId="{82148AD5-10AF-4F18-B1D0-161C44FCEFDB}" srcOrd="0" destOrd="0" presId="urn:microsoft.com/office/officeart/2005/8/layout/hierarchy4"/>
    <dgm:cxn modelId="{54C0B684-D506-45BE-A4CF-ECC287DE97E7}" type="presParOf" srcId="{022EAF32-2DE0-475D-B9E5-E2EE06DE3C28}" destId="{CFBCB706-7F6D-4C32-8273-305ADAE29D9F}" srcOrd="1" destOrd="0" presId="urn:microsoft.com/office/officeart/2005/8/layout/hierarchy4"/>
    <dgm:cxn modelId="{9D2E85E8-6048-45F7-9D10-F68BA86F5808}" type="presParOf" srcId="{022EAF32-2DE0-475D-B9E5-E2EE06DE3C28}" destId="{A2BF875D-7DB1-4F9C-B601-171CABB62FEB}" srcOrd="2" destOrd="0" presId="urn:microsoft.com/office/officeart/2005/8/layout/hierarchy4"/>
    <dgm:cxn modelId="{0AC27959-A44C-4C88-8715-70EDEBA4661F}" type="presParOf" srcId="{A2BF875D-7DB1-4F9C-B601-171CABB62FEB}" destId="{94FB52FA-0498-4150-8EC1-5BD2347DEC8E}" srcOrd="0" destOrd="0" presId="urn:microsoft.com/office/officeart/2005/8/layout/hierarchy4"/>
    <dgm:cxn modelId="{B3081C63-B52B-4D9D-AFBD-21770445FC25}" type="presParOf" srcId="{94FB52FA-0498-4150-8EC1-5BD2347DEC8E}" destId="{D48D7510-1D74-4E4E-9EAB-81DC8F088DEE}" srcOrd="0" destOrd="0" presId="urn:microsoft.com/office/officeart/2005/8/layout/hierarchy4"/>
    <dgm:cxn modelId="{B469702A-994B-4D04-A871-EDE1897BBAEC}" type="presParOf" srcId="{94FB52FA-0498-4150-8EC1-5BD2347DEC8E}" destId="{58A44182-8FB9-4E2D-86D4-6895F25AFCC6}" srcOrd="1" destOrd="0" presId="urn:microsoft.com/office/officeart/2005/8/layout/hierarchy4"/>
    <dgm:cxn modelId="{777E7C74-E424-401E-A4C7-412893BF6377}" type="presParOf" srcId="{94FB52FA-0498-4150-8EC1-5BD2347DEC8E}" destId="{37AC8A6F-6CCE-4472-B7F0-77A403CD761B}" srcOrd="2" destOrd="0" presId="urn:microsoft.com/office/officeart/2005/8/layout/hierarchy4"/>
    <dgm:cxn modelId="{2C815EBE-E3FE-4DDD-8AD6-77E58683480B}" type="presParOf" srcId="{37AC8A6F-6CCE-4472-B7F0-77A403CD761B}" destId="{CE07C219-401F-43ED-BC66-4EB97DB1F1C2}" srcOrd="0" destOrd="0" presId="urn:microsoft.com/office/officeart/2005/8/layout/hierarchy4"/>
    <dgm:cxn modelId="{0C096FF9-10E3-40D9-A68C-9E5EE5EAC494}" type="presParOf" srcId="{CE07C219-401F-43ED-BC66-4EB97DB1F1C2}" destId="{3127A1AA-1BE7-469F-A5CC-8B50007A5ADB}" srcOrd="0" destOrd="0" presId="urn:microsoft.com/office/officeart/2005/8/layout/hierarchy4"/>
    <dgm:cxn modelId="{51C34888-0D97-41DC-8040-060E676DA188}" type="presParOf" srcId="{CE07C219-401F-43ED-BC66-4EB97DB1F1C2}" destId="{E89001BC-11E5-4C20-BE01-63DAE93E501B}" srcOrd="1" destOrd="0" presId="urn:microsoft.com/office/officeart/2005/8/layout/hierarchy4"/>
    <dgm:cxn modelId="{EA4F2EBE-C17C-41FC-B6C3-7ABD6DE135EA}" type="presParOf" srcId="{CE07C219-401F-43ED-BC66-4EB97DB1F1C2}" destId="{99F978A6-C190-472E-8544-DC048C24F4E9}" srcOrd="2" destOrd="0" presId="urn:microsoft.com/office/officeart/2005/8/layout/hierarchy4"/>
    <dgm:cxn modelId="{DFBF5235-9C2E-4400-ADBB-177FA6B962CE}" type="presParOf" srcId="{99F978A6-C190-472E-8544-DC048C24F4E9}" destId="{647ED875-A965-4459-ACA2-A0CB58685145}" srcOrd="0" destOrd="0" presId="urn:microsoft.com/office/officeart/2005/8/layout/hierarchy4"/>
    <dgm:cxn modelId="{A170FC60-9089-4B6F-BDCC-B70ABCB7F00A}" type="presParOf" srcId="{647ED875-A965-4459-ACA2-A0CB58685145}" destId="{F392F5E7-9B79-424F-9932-B1544267BF30}" srcOrd="0" destOrd="0" presId="urn:microsoft.com/office/officeart/2005/8/layout/hierarchy4"/>
    <dgm:cxn modelId="{6A59BA17-41E5-44D2-8456-F99C48B6BC4A}" type="presParOf" srcId="{647ED875-A965-4459-ACA2-A0CB58685145}" destId="{82BD52D1-FD83-44F9-A3FE-807893ADF687}" srcOrd="1" destOrd="0" presId="urn:microsoft.com/office/officeart/2005/8/layout/hierarchy4"/>
    <dgm:cxn modelId="{6B36B76D-0EAC-4777-B7C9-B67F24BE3C86}" type="presParOf" srcId="{99F978A6-C190-472E-8544-DC048C24F4E9}" destId="{8F33181F-49BE-4DD6-9700-D233622879CF}" srcOrd="1" destOrd="0" presId="urn:microsoft.com/office/officeart/2005/8/layout/hierarchy4"/>
    <dgm:cxn modelId="{7C57C0E4-44D2-4003-AA17-1C2127C83EE0}" type="presParOf" srcId="{99F978A6-C190-472E-8544-DC048C24F4E9}" destId="{FA032827-4A11-4E2F-A46F-A3ED9AA234CA}" srcOrd="2" destOrd="0" presId="urn:microsoft.com/office/officeart/2005/8/layout/hierarchy4"/>
    <dgm:cxn modelId="{B3E265A6-E4BA-4CD3-A6FB-2FF18F1B1E9C}" type="presParOf" srcId="{FA032827-4A11-4E2F-A46F-A3ED9AA234CA}" destId="{C1CFB519-835D-4030-AA68-2ADA15AE8357}" srcOrd="0" destOrd="0" presId="urn:microsoft.com/office/officeart/2005/8/layout/hierarchy4"/>
    <dgm:cxn modelId="{2DFC2380-7686-4F52-ADBB-7871290228E0}" type="presParOf" srcId="{FA032827-4A11-4E2F-A46F-A3ED9AA234CA}" destId="{A0F6488C-1926-4EE5-85AE-4A670AD8886D}" srcOrd="1" destOrd="0" presId="urn:microsoft.com/office/officeart/2005/8/layout/hierarchy4"/>
    <dgm:cxn modelId="{DFF58CF4-8DA2-4369-AE5A-0227C8F6CBF5}" type="presParOf" srcId="{37AC8A6F-6CCE-4472-B7F0-77A403CD761B}" destId="{63B3ADB3-72CD-45B7-9DBB-09F0BABB5BD9}" srcOrd="1" destOrd="0" presId="urn:microsoft.com/office/officeart/2005/8/layout/hierarchy4"/>
    <dgm:cxn modelId="{231BC004-5095-4152-BEFD-B0901D70B88D}" type="presParOf" srcId="{37AC8A6F-6CCE-4472-B7F0-77A403CD761B}" destId="{56048A89-8EC1-4C5D-BE20-4C22F7FEC8BE}" srcOrd="2" destOrd="0" presId="urn:microsoft.com/office/officeart/2005/8/layout/hierarchy4"/>
    <dgm:cxn modelId="{7410C0DA-549B-4BF5-9997-56108945D1A9}" type="presParOf" srcId="{56048A89-8EC1-4C5D-BE20-4C22F7FEC8BE}" destId="{1F9E3B97-8B9F-4E83-AD9E-6F20D0A24E80}" srcOrd="0" destOrd="0" presId="urn:microsoft.com/office/officeart/2005/8/layout/hierarchy4"/>
    <dgm:cxn modelId="{7F677DFA-A0C7-4950-8500-B73ECFFFE03F}" type="presParOf" srcId="{56048A89-8EC1-4C5D-BE20-4C22F7FEC8BE}" destId="{2FE69F8E-167A-4745-A65B-7A64D06C0452}" srcOrd="1" destOrd="0" presId="urn:microsoft.com/office/officeart/2005/8/layout/hierarchy4"/>
    <dgm:cxn modelId="{DE505B00-14ED-4202-A214-F03DCD4ADA02}" type="presParOf" srcId="{56048A89-8EC1-4C5D-BE20-4C22F7FEC8BE}" destId="{663253B6-B23A-4CF4-B01F-335E7EC87A01}" srcOrd="2" destOrd="0" presId="urn:microsoft.com/office/officeart/2005/8/layout/hierarchy4"/>
    <dgm:cxn modelId="{1AD43535-9983-4DD1-B999-8740E74B2F13}" type="presParOf" srcId="{663253B6-B23A-4CF4-B01F-335E7EC87A01}" destId="{E7D83B1B-10EE-4173-A534-8EAFED6037D9}" srcOrd="0" destOrd="0" presId="urn:microsoft.com/office/officeart/2005/8/layout/hierarchy4"/>
    <dgm:cxn modelId="{A26DE893-02B2-4794-9F50-EC105CB3AA43}" type="presParOf" srcId="{E7D83B1B-10EE-4173-A534-8EAFED6037D9}" destId="{07859DCF-8244-4568-A6FB-367A6030C1E6}" srcOrd="0" destOrd="0" presId="urn:microsoft.com/office/officeart/2005/8/layout/hierarchy4"/>
    <dgm:cxn modelId="{33FDD356-E3B3-47A2-A2FC-CC033562D5E4}" type="presParOf" srcId="{E7D83B1B-10EE-4173-A534-8EAFED6037D9}" destId="{2CA6A755-9A19-4CDF-AB5B-B24E74F34400}" srcOrd="1" destOrd="0" presId="urn:microsoft.com/office/officeart/2005/8/layout/hierarchy4"/>
    <dgm:cxn modelId="{625810C4-DAFA-439D-BBCB-525034614D7A}" type="presParOf" srcId="{663253B6-B23A-4CF4-B01F-335E7EC87A01}" destId="{50012E28-B9AC-4E48-8EE5-93BA00CFE9A1}" srcOrd="1" destOrd="0" presId="urn:microsoft.com/office/officeart/2005/8/layout/hierarchy4"/>
    <dgm:cxn modelId="{77E707E0-C95F-485E-868B-6F4D87A67DDF}" type="presParOf" srcId="{663253B6-B23A-4CF4-B01F-335E7EC87A01}" destId="{7F5981AB-D026-4757-ABB7-A4BCDED52D32}" srcOrd="2" destOrd="0" presId="urn:microsoft.com/office/officeart/2005/8/layout/hierarchy4"/>
    <dgm:cxn modelId="{D72A64E3-ECA2-4832-AB2B-7E8F8D11096A}" type="presParOf" srcId="{7F5981AB-D026-4757-ABB7-A4BCDED52D32}" destId="{1D04DCDA-03DA-4705-9EC0-A0C22959FEC5}" srcOrd="0" destOrd="0" presId="urn:microsoft.com/office/officeart/2005/8/layout/hierarchy4"/>
    <dgm:cxn modelId="{FB40EBAD-AA21-4E3E-9BBE-351E918C2831}" type="presParOf" srcId="{7F5981AB-D026-4757-ABB7-A4BCDED52D32}" destId="{A36DAD80-3CE5-4EE1-8CB0-EAB4AAAA1F16}" srcOrd="1" destOrd="0" presId="urn:microsoft.com/office/officeart/2005/8/layout/hierarchy4"/>
    <dgm:cxn modelId="{E90BC1D5-25CB-4C06-83E8-25316F1F8188}" type="presParOf" srcId="{A2BF875D-7DB1-4F9C-B601-171CABB62FEB}" destId="{8EE72395-3E3E-4C34-87B2-D6748ADA8337}" srcOrd="1" destOrd="0" presId="urn:microsoft.com/office/officeart/2005/8/layout/hierarchy4"/>
    <dgm:cxn modelId="{A71FDCC3-5393-42C4-8516-CEBF35410089}" type="presParOf" srcId="{A2BF875D-7DB1-4F9C-B601-171CABB62FEB}" destId="{27C24679-C099-4DCB-9800-365C0B054770}" srcOrd="2" destOrd="0" presId="urn:microsoft.com/office/officeart/2005/8/layout/hierarchy4"/>
    <dgm:cxn modelId="{9980B160-BEFD-4FDE-A347-42E96D5C6CA8}" type="presParOf" srcId="{27C24679-C099-4DCB-9800-365C0B054770}" destId="{D8EFED79-28EF-4A77-8657-28E8C4315225}" srcOrd="0" destOrd="0" presId="urn:microsoft.com/office/officeart/2005/8/layout/hierarchy4"/>
    <dgm:cxn modelId="{854450C0-C808-4CA6-A71D-4AA824419EFB}" type="presParOf" srcId="{27C24679-C099-4DCB-9800-365C0B054770}" destId="{24C5CAB7-A84B-442B-B4BE-09C50D13B3DE}" srcOrd="1" destOrd="0" presId="urn:microsoft.com/office/officeart/2005/8/layout/hierarchy4"/>
    <dgm:cxn modelId="{10CED606-7DC5-45FB-A568-B1F6B605F7A1}" type="presParOf" srcId="{27C24679-C099-4DCB-9800-365C0B054770}" destId="{54285B41-C077-4F4C-A112-FA8E50A9EDAC}" srcOrd="2" destOrd="0" presId="urn:microsoft.com/office/officeart/2005/8/layout/hierarchy4"/>
    <dgm:cxn modelId="{C398AAF2-5757-4BDF-8C27-5E6D36E07E6C}" type="presParOf" srcId="{54285B41-C077-4F4C-A112-FA8E50A9EDAC}" destId="{BBB8FFDC-6663-43E2-8700-3D79AA4723AD}" srcOrd="0" destOrd="0" presId="urn:microsoft.com/office/officeart/2005/8/layout/hierarchy4"/>
    <dgm:cxn modelId="{5AEC32A7-F9B3-4DCE-BAE9-B380DF76B157}" type="presParOf" srcId="{BBB8FFDC-6663-43E2-8700-3D79AA4723AD}" destId="{A523D962-70E0-4995-8B4A-4E170CAF9B0E}" srcOrd="0" destOrd="0" presId="urn:microsoft.com/office/officeart/2005/8/layout/hierarchy4"/>
    <dgm:cxn modelId="{710AD714-D30D-40C0-B37B-F9FE9FD22119}" type="presParOf" srcId="{BBB8FFDC-6663-43E2-8700-3D79AA4723AD}" destId="{4320B7DA-802A-4EDF-A378-136B1FB1A962}" srcOrd="1" destOrd="0" presId="urn:microsoft.com/office/officeart/2005/8/layout/hierarchy4"/>
    <dgm:cxn modelId="{B3174D75-1289-4A45-9896-70A7D3D38554}" type="presParOf" srcId="{BBB8FFDC-6663-43E2-8700-3D79AA4723AD}" destId="{8D02656F-AAC1-4E60-92C8-7F9B65DE9B32}" srcOrd="2" destOrd="0" presId="urn:microsoft.com/office/officeart/2005/8/layout/hierarchy4"/>
    <dgm:cxn modelId="{11CE4B17-F2C7-4412-95EB-0FCE30A15253}" type="presParOf" srcId="{8D02656F-AAC1-4E60-92C8-7F9B65DE9B32}" destId="{F142B224-3AA0-4CA6-AD92-BA891F5F15C1}" srcOrd="0" destOrd="0" presId="urn:microsoft.com/office/officeart/2005/8/layout/hierarchy4"/>
    <dgm:cxn modelId="{ABB684AE-61DB-4279-87BF-A38B39AF5052}" type="presParOf" srcId="{F142B224-3AA0-4CA6-AD92-BA891F5F15C1}" destId="{2A42A8C7-12F4-49DA-A2C5-280E83977BB4}" srcOrd="0" destOrd="0" presId="urn:microsoft.com/office/officeart/2005/8/layout/hierarchy4"/>
    <dgm:cxn modelId="{3A0A4A65-7502-4772-ABA2-E8B5D03DF4D2}" type="presParOf" srcId="{F142B224-3AA0-4CA6-AD92-BA891F5F15C1}" destId="{DBAC2AD4-B77C-4A66-9D82-9EA5A1CFA29E}" srcOrd="1" destOrd="0" presId="urn:microsoft.com/office/officeart/2005/8/layout/hierarchy4"/>
    <dgm:cxn modelId="{CFF2827E-C76A-4057-AC28-16D3B4CD1CA8}" type="presParOf" srcId="{8D02656F-AAC1-4E60-92C8-7F9B65DE9B32}" destId="{6EA1B70A-AA5B-4B51-951B-70C2D31D7A1E}" srcOrd="1" destOrd="0" presId="urn:microsoft.com/office/officeart/2005/8/layout/hierarchy4"/>
    <dgm:cxn modelId="{BD4F61A6-2188-4FBF-A126-108E2A20CD97}" type="presParOf" srcId="{8D02656F-AAC1-4E60-92C8-7F9B65DE9B32}" destId="{9A60B56E-CD6B-4298-A6F6-A38040850CB6}" srcOrd="2" destOrd="0" presId="urn:microsoft.com/office/officeart/2005/8/layout/hierarchy4"/>
    <dgm:cxn modelId="{843C7BC0-952F-4B4E-9B46-D5980EFC5960}" type="presParOf" srcId="{9A60B56E-CD6B-4298-A6F6-A38040850CB6}" destId="{9432926D-4618-409B-A4CB-C4F131B01DDF}" srcOrd="0" destOrd="0" presId="urn:microsoft.com/office/officeart/2005/8/layout/hierarchy4"/>
    <dgm:cxn modelId="{4B05DAFD-EA68-4D7D-B451-AFF1C20DDA68}" type="presParOf" srcId="{9A60B56E-CD6B-4298-A6F6-A38040850CB6}" destId="{8AE5C46B-63FC-4A86-A057-93707CE08D99}" srcOrd="1" destOrd="0" presId="urn:microsoft.com/office/officeart/2005/8/layout/hierarchy4"/>
    <dgm:cxn modelId="{ACFB8367-7592-49D8-BE23-EBEEE9E44391}" type="presParOf" srcId="{54285B41-C077-4F4C-A112-FA8E50A9EDAC}" destId="{40256ECC-30DA-471B-881F-533592017E3D}" srcOrd="1" destOrd="0" presId="urn:microsoft.com/office/officeart/2005/8/layout/hierarchy4"/>
    <dgm:cxn modelId="{FB410A22-2342-489A-973B-64ECF8C4D35E}" type="presParOf" srcId="{54285B41-C077-4F4C-A112-FA8E50A9EDAC}" destId="{21DCD849-6CE8-4790-A74B-A51EDBF5D03A}" srcOrd="2" destOrd="0" presId="urn:microsoft.com/office/officeart/2005/8/layout/hierarchy4"/>
    <dgm:cxn modelId="{06EC4E7A-D2E6-4920-B79B-063E3079509C}" type="presParOf" srcId="{21DCD849-6CE8-4790-A74B-A51EDBF5D03A}" destId="{FA0E08D8-89E2-465D-8E3C-D040BF324280}" srcOrd="0" destOrd="0" presId="urn:microsoft.com/office/officeart/2005/8/layout/hierarchy4"/>
    <dgm:cxn modelId="{152D788A-A670-4537-96FE-98974DA1B69C}" type="presParOf" srcId="{21DCD849-6CE8-4790-A74B-A51EDBF5D03A}" destId="{525EBBFC-07FC-42A1-9A51-C3F046A1A935}" srcOrd="1" destOrd="0" presId="urn:microsoft.com/office/officeart/2005/8/layout/hierarchy4"/>
    <dgm:cxn modelId="{E477F0FD-731B-433C-8F41-AEE89E434280}" type="presParOf" srcId="{21DCD849-6CE8-4790-A74B-A51EDBF5D03A}" destId="{ADB41998-157E-4C72-A9B9-13CADA1D5D39}" srcOrd="2" destOrd="0" presId="urn:microsoft.com/office/officeart/2005/8/layout/hierarchy4"/>
    <dgm:cxn modelId="{C85A414C-DFBE-45DD-BEC2-0599E6EFC725}" type="presParOf" srcId="{ADB41998-157E-4C72-A9B9-13CADA1D5D39}" destId="{4C4C5645-FCBC-408A-98E2-7DD6DD37F5DD}" srcOrd="0" destOrd="0" presId="urn:microsoft.com/office/officeart/2005/8/layout/hierarchy4"/>
    <dgm:cxn modelId="{C514BBE2-2428-452E-9A65-EBCFB9057A08}" type="presParOf" srcId="{4C4C5645-FCBC-408A-98E2-7DD6DD37F5DD}" destId="{1D9ED576-24CD-42F3-97C3-52EDA531DC6E}" srcOrd="0" destOrd="0" presId="urn:microsoft.com/office/officeart/2005/8/layout/hierarchy4"/>
    <dgm:cxn modelId="{2B139B4D-A2DE-447D-913A-EF575D02E6B6}" type="presParOf" srcId="{4C4C5645-FCBC-408A-98E2-7DD6DD37F5DD}" destId="{9D5C48D0-5FDE-416F-B057-B4512E3D9D3E}" srcOrd="1" destOrd="0" presId="urn:microsoft.com/office/officeart/2005/8/layout/hierarchy4"/>
    <dgm:cxn modelId="{DCAC7A9A-906E-487A-B43D-59C127F9522D}" type="presParOf" srcId="{ADB41998-157E-4C72-A9B9-13CADA1D5D39}" destId="{027F97AD-2BF6-47D0-B50F-0D774D21CDC0}" srcOrd="1" destOrd="0" presId="urn:microsoft.com/office/officeart/2005/8/layout/hierarchy4"/>
    <dgm:cxn modelId="{F41852D5-272A-4E3D-86B9-DCEDC5F7E6A9}" type="presParOf" srcId="{ADB41998-157E-4C72-A9B9-13CADA1D5D39}" destId="{77BD1C87-8C31-4382-9FC8-F9FD530CCCFD}" srcOrd="2" destOrd="0" presId="urn:microsoft.com/office/officeart/2005/8/layout/hierarchy4"/>
    <dgm:cxn modelId="{DDACAAEB-6E3B-4F05-BCED-AC624675145A}" type="presParOf" srcId="{77BD1C87-8C31-4382-9FC8-F9FD530CCCFD}" destId="{7941E950-53B8-48D6-8078-7253F3DEDB56}" srcOrd="0" destOrd="0" presId="urn:microsoft.com/office/officeart/2005/8/layout/hierarchy4"/>
    <dgm:cxn modelId="{698F63D5-AA42-4740-AFE1-C02E341EEFF8}" type="presParOf" srcId="{77BD1C87-8C31-4382-9FC8-F9FD530CCCFD}" destId="{52987C7E-4A0A-49B6-8B4D-C802D5185251}" srcOrd="1" destOrd="0" presId="urn:microsoft.com/office/officeart/2005/8/layout/hierarchy4"/>
    <dgm:cxn modelId="{F64C1A99-50FB-404C-9CB9-18619B3AD56E}" type="presParOf" srcId="{A2BF875D-7DB1-4F9C-B601-171CABB62FEB}" destId="{4C4E792A-C834-4ECE-9881-88F1E3BAC33E}" srcOrd="3" destOrd="0" presId="urn:microsoft.com/office/officeart/2005/8/layout/hierarchy4"/>
    <dgm:cxn modelId="{F2659860-1891-495A-B303-7BC197D54C67}" type="presParOf" srcId="{A2BF875D-7DB1-4F9C-B601-171CABB62FEB}" destId="{4703FB0F-5594-4EDC-9A53-53C112B3C9D2}" srcOrd="4" destOrd="0" presId="urn:microsoft.com/office/officeart/2005/8/layout/hierarchy4"/>
    <dgm:cxn modelId="{67D43A44-44DF-44FA-8647-E54386B07EB8}" type="presParOf" srcId="{4703FB0F-5594-4EDC-9A53-53C112B3C9D2}" destId="{5A09F6EB-39CC-4FA2-B051-1D0DEF299B92}" srcOrd="0" destOrd="0" presId="urn:microsoft.com/office/officeart/2005/8/layout/hierarchy4"/>
    <dgm:cxn modelId="{039A4EE3-AC90-49F9-B28D-E86305C67BB1}" type="presParOf" srcId="{4703FB0F-5594-4EDC-9A53-53C112B3C9D2}" destId="{06130791-4C7A-4E85-B3FD-EE64B460F67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3EB1F7-9145-4CF8-BEDA-C4EEB792285C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50C3B7A-747A-44C5-BAB6-191C180D7B03}">
      <dgm:prSet custT="1"/>
      <dgm:spPr/>
      <dgm:t>
        <a:bodyPr/>
        <a:lstStyle/>
        <a:p>
          <a:pPr algn="l" rtl="0">
            <a:spcAft>
              <a:spcPct val="35000"/>
            </a:spcAft>
          </a:pPr>
          <a:r>
            <a:rPr lang="en-US" sz="2000" b="1" dirty="0" smtClean="0"/>
            <a:t>Response </a:t>
          </a:r>
          <a:br>
            <a:rPr lang="en-US" sz="2000" b="1" dirty="0" smtClean="0"/>
          </a:br>
          <a:r>
            <a:rPr lang="en-US" sz="2000" b="1" dirty="0" smtClean="0"/>
            <a:t>Rate</a:t>
          </a:r>
          <a:endParaRPr lang="en-US" sz="2000" b="1" dirty="0"/>
        </a:p>
      </dgm:t>
    </dgm:pt>
    <dgm:pt modelId="{ADF42E90-277E-41E5-A4E0-3833873978BB}" type="parTrans" cxnId="{B5A0E9AE-66D1-4A2A-8E14-9F4BAB5C2A5E}">
      <dgm:prSet/>
      <dgm:spPr/>
      <dgm:t>
        <a:bodyPr/>
        <a:lstStyle/>
        <a:p>
          <a:endParaRPr lang="en-US"/>
        </a:p>
      </dgm:t>
    </dgm:pt>
    <dgm:pt modelId="{209F75E6-F84D-42DB-9E30-5D430C14D6F9}" type="sibTrans" cxnId="{B5A0E9AE-66D1-4A2A-8E14-9F4BAB5C2A5E}">
      <dgm:prSet/>
      <dgm:spPr/>
      <dgm:t>
        <a:bodyPr/>
        <a:lstStyle/>
        <a:p>
          <a:endParaRPr lang="en-US"/>
        </a:p>
      </dgm:t>
    </dgm:pt>
    <dgm:pt modelId="{6B4F05F7-52E5-4E60-A9A7-1B1C21B4C6BB}">
      <dgm:prSet custT="1"/>
      <dgm:spPr/>
      <dgm:t>
        <a:bodyPr/>
        <a:lstStyle/>
        <a:p>
          <a:pPr algn="l" rtl="0">
            <a:spcAft>
              <a:spcPts val="600"/>
            </a:spcAft>
          </a:pPr>
          <a:r>
            <a:rPr lang="en-US" sz="1600" dirty="0" smtClean="0"/>
            <a:t>Good response </a:t>
          </a:r>
          <a:br>
            <a:rPr lang="en-US" sz="1600" dirty="0" smtClean="0"/>
          </a:br>
          <a:r>
            <a:rPr lang="en-US" sz="1600" dirty="0" smtClean="0"/>
            <a:t>from sample </a:t>
          </a:r>
          <a:br>
            <a:rPr lang="en-US" sz="1600" dirty="0" smtClean="0"/>
          </a:br>
          <a:r>
            <a:rPr lang="en-US" sz="1600" dirty="0" smtClean="0"/>
            <a:t>(90%) acceptance</a:t>
          </a:r>
          <a:endParaRPr lang="en-US" sz="1600" dirty="0"/>
        </a:p>
      </dgm:t>
    </dgm:pt>
    <dgm:pt modelId="{52700526-7FBF-4B43-A58C-7BC621DD9A6B}" type="parTrans" cxnId="{0B18EF39-4276-4559-ADE3-95129FCD1115}">
      <dgm:prSet/>
      <dgm:spPr/>
      <dgm:t>
        <a:bodyPr/>
        <a:lstStyle/>
        <a:p>
          <a:endParaRPr lang="en-US"/>
        </a:p>
      </dgm:t>
    </dgm:pt>
    <dgm:pt modelId="{58EC6BFC-9AF6-4491-BDF1-65E8E4846F97}" type="sibTrans" cxnId="{0B18EF39-4276-4559-ADE3-95129FCD1115}">
      <dgm:prSet/>
      <dgm:spPr/>
      <dgm:t>
        <a:bodyPr/>
        <a:lstStyle/>
        <a:p>
          <a:endParaRPr lang="en-US"/>
        </a:p>
      </dgm:t>
    </dgm:pt>
    <dgm:pt modelId="{37C4C19D-AE43-4DE7-A607-B725982791E2}">
      <dgm:prSet custT="1"/>
      <dgm:spPr/>
      <dgm:t>
        <a:bodyPr/>
        <a:lstStyle/>
        <a:p>
          <a:pPr algn="l" rtl="0">
            <a:spcAft>
              <a:spcPts val="600"/>
            </a:spcAft>
          </a:pPr>
          <a:r>
            <a:rPr lang="en-US" sz="1600" dirty="0" smtClean="0"/>
            <a:t>Little risk of non-</a:t>
          </a:r>
          <a:br>
            <a:rPr lang="en-US" sz="1600" dirty="0" smtClean="0"/>
          </a:br>
          <a:r>
            <a:rPr lang="en-US" sz="1600" dirty="0" smtClean="0"/>
            <a:t>response bias</a:t>
          </a:r>
          <a:endParaRPr lang="en-US" sz="1600" dirty="0"/>
        </a:p>
      </dgm:t>
    </dgm:pt>
    <dgm:pt modelId="{482F1EC6-2681-4760-9D41-F08F23ECE7AC}" type="parTrans" cxnId="{21D8777C-9469-412C-BF8D-F6CA1CE2B842}">
      <dgm:prSet/>
      <dgm:spPr/>
      <dgm:t>
        <a:bodyPr/>
        <a:lstStyle/>
        <a:p>
          <a:endParaRPr lang="en-US"/>
        </a:p>
      </dgm:t>
    </dgm:pt>
    <dgm:pt modelId="{4C90047B-0EB6-4619-8F35-27B02F3941A7}" type="sibTrans" cxnId="{21D8777C-9469-412C-BF8D-F6CA1CE2B842}">
      <dgm:prSet/>
      <dgm:spPr/>
      <dgm:t>
        <a:bodyPr/>
        <a:lstStyle/>
        <a:p>
          <a:endParaRPr lang="en-US"/>
        </a:p>
      </dgm:t>
    </dgm:pt>
    <dgm:pt modelId="{AB0691C3-3574-4E56-894C-FB0D65FA8D39}">
      <dgm:prSet custT="1"/>
      <dgm:spPr/>
      <dgm:t>
        <a:bodyPr/>
        <a:lstStyle/>
        <a:p>
          <a:pPr algn="l" rtl="0">
            <a:spcAft>
              <a:spcPct val="35000"/>
            </a:spcAft>
          </a:pPr>
          <a:r>
            <a:rPr lang="en-US" sz="2000" b="1" dirty="0" smtClean="0"/>
            <a:t>Supplemental </a:t>
          </a:r>
          <a:br>
            <a:rPr lang="en-US" sz="2000" b="1" dirty="0" smtClean="0"/>
          </a:br>
          <a:r>
            <a:rPr lang="en-US" sz="2000" b="1" dirty="0" smtClean="0"/>
            <a:t>Data Collection</a:t>
          </a:r>
          <a:endParaRPr lang="en-US" sz="2000" b="1" dirty="0"/>
        </a:p>
      </dgm:t>
    </dgm:pt>
    <dgm:pt modelId="{42E16DAB-2A7A-400C-86C8-DC320EEB0887}" type="parTrans" cxnId="{11BB7A4E-CA80-4986-991A-E31DC14ABD50}">
      <dgm:prSet/>
      <dgm:spPr/>
      <dgm:t>
        <a:bodyPr/>
        <a:lstStyle/>
        <a:p>
          <a:endParaRPr lang="en-US"/>
        </a:p>
      </dgm:t>
    </dgm:pt>
    <dgm:pt modelId="{62A292B3-FC67-440B-BB8C-402120918269}" type="sibTrans" cxnId="{11BB7A4E-CA80-4986-991A-E31DC14ABD50}">
      <dgm:prSet/>
      <dgm:spPr/>
      <dgm:t>
        <a:bodyPr/>
        <a:lstStyle/>
        <a:p>
          <a:endParaRPr lang="en-US"/>
        </a:p>
      </dgm:t>
    </dgm:pt>
    <dgm:pt modelId="{76CFE62E-1514-4363-BBF2-399DEDAE3640}">
      <dgm:prSet custT="1"/>
      <dgm:spPr/>
      <dgm:t>
        <a:bodyPr/>
        <a:lstStyle/>
        <a:p>
          <a:pPr algn="l" rtl="0">
            <a:spcAft>
              <a:spcPts val="600"/>
            </a:spcAft>
          </a:pPr>
          <a:r>
            <a:rPr lang="en-US" sz="1600" dirty="0" smtClean="0"/>
            <a:t>Majority of sites needed some data beyond program documentation</a:t>
          </a:r>
          <a:endParaRPr lang="en-US" sz="1600" dirty="0"/>
        </a:p>
      </dgm:t>
    </dgm:pt>
    <dgm:pt modelId="{12BDE100-1FE2-4A56-A1BF-3803920FD1F9}" type="parTrans" cxnId="{08C7CE42-58F7-4293-B1D2-D8E891282772}">
      <dgm:prSet/>
      <dgm:spPr/>
      <dgm:t>
        <a:bodyPr/>
        <a:lstStyle/>
        <a:p>
          <a:endParaRPr lang="en-US"/>
        </a:p>
      </dgm:t>
    </dgm:pt>
    <dgm:pt modelId="{86D35FD7-2BC9-4DEE-B142-6ABD6BDE0EE2}" type="sibTrans" cxnId="{08C7CE42-58F7-4293-B1D2-D8E891282772}">
      <dgm:prSet/>
      <dgm:spPr/>
      <dgm:t>
        <a:bodyPr/>
        <a:lstStyle/>
        <a:p>
          <a:endParaRPr lang="en-US"/>
        </a:p>
      </dgm:t>
    </dgm:pt>
    <dgm:pt modelId="{250AA549-B2DE-4AEB-9357-1BFA3CBA6E94}">
      <dgm:prSet custT="1"/>
      <dgm:spPr/>
      <dgm:t>
        <a:bodyPr/>
        <a:lstStyle/>
        <a:p>
          <a:pPr algn="l" rtl="0">
            <a:spcAft>
              <a:spcPts val="600"/>
            </a:spcAft>
          </a:pPr>
          <a:r>
            <a:rPr lang="en-US" sz="1600" dirty="0" smtClean="0"/>
            <a:t>Phone surveys 93%, on-site 86%, metering 62%</a:t>
          </a:r>
          <a:endParaRPr lang="en-US" sz="1600" dirty="0"/>
        </a:p>
      </dgm:t>
    </dgm:pt>
    <dgm:pt modelId="{9BD606C3-CC0E-41F3-9961-49E6D1A8263B}" type="parTrans" cxnId="{03A7E854-F6A7-4425-92AE-401CDB0BFAD2}">
      <dgm:prSet/>
      <dgm:spPr/>
      <dgm:t>
        <a:bodyPr/>
        <a:lstStyle/>
        <a:p>
          <a:endParaRPr lang="en-US"/>
        </a:p>
      </dgm:t>
    </dgm:pt>
    <dgm:pt modelId="{E377F770-0438-46C8-B0D8-1FB7F7641005}" type="sibTrans" cxnId="{03A7E854-F6A7-4425-92AE-401CDB0BFAD2}">
      <dgm:prSet/>
      <dgm:spPr/>
      <dgm:t>
        <a:bodyPr/>
        <a:lstStyle/>
        <a:p>
          <a:endParaRPr lang="en-US"/>
        </a:p>
      </dgm:t>
    </dgm:pt>
    <dgm:pt modelId="{CC13E268-90DD-49F9-9856-C84DDC7B1988}">
      <dgm:prSet custT="1"/>
      <dgm:spPr/>
      <dgm:t>
        <a:bodyPr/>
        <a:lstStyle/>
        <a:p>
          <a:pPr algn="l" rtl="0">
            <a:spcAft>
              <a:spcPct val="35000"/>
            </a:spcAft>
          </a:pPr>
          <a:r>
            <a:rPr lang="en-US" sz="2000" b="1" dirty="0" smtClean="0"/>
            <a:t>Oversample</a:t>
          </a:r>
          <a:endParaRPr lang="en-US" sz="2000" b="1" dirty="0"/>
        </a:p>
      </dgm:t>
    </dgm:pt>
    <dgm:pt modelId="{2393D827-23EB-45AD-A8FD-2F53BBE45CF4}" type="parTrans" cxnId="{5DD55D2A-86D4-4B09-967E-0E52147F2AA1}">
      <dgm:prSet/>
      <dgm:spPr/>
      <dgm:t>
        <a:bodyPr/>
        <a:lstStyle/>
        <a:p>
          <a:endParaRPr lang="en-US"/>
        </a:p>
      </dgm:t>
    </dgm:pt>
    <dgm:pt modelId="{832A3324-7998-4917-B853-D7E61F150B72}" type="sibTrans" cxnId="{5DD55D2A-86D4-4B09-967E-0E52147F2AA1}">
      <dgm:prSet/>
      <dgm:spPr/>
      <dgm:t>
        <a:bodyPr/>
        <a:lstStyle/>
        <a:p>
          <a:endParaRPr lang="en-US"/>
        </a:p>
      </dgm:t>
    </dgm:pt>
    <dgm:pt modelId="{4536699A-AFB6-427E-A043-85D230639CCA}">
      <dgm:prSet custT="1"/>
      <dgm:spPr/>
      <dgm:t>
        <a:bodyPr/>
        <a:lstStyle/>
        <a:p>
          <a:pPr algn="l" rtl="0">
            <a:spcAft>
              <a:spcPts val="600"/>
            </a:spcAft>
          </a:pPr>
          <a:r>
            <a:rPr lang="en-US" sz="1600" dirty="0" smtClean="0"/>
            <a:t>3 Utilities oversampled</a:t>
          </a:r>
          <a:endParaRPr lang="en-US" sz="1600" dirty="0"/>
        </a:p>
      </dgm:t>
    </dgm:pt>
    <dgm:pt modelId="{0D1C5675-5AAC-4E63-8BBF-A331CAAA45FE}" type="parTrans" cxnId="{061A7B83-993C-4C22-BFFE-B251D7AED900}">
      <dgm:prSet/>
      <dgm:spPr/>
      <dgm:t>
        <a:bodyPr/>
        <a:lstStyle/>
        <a:p>
          <a:endParaRPr lang="en-US"/>
        </a:p>
      </dgm:t>
    </dgm:pt>
    <dgm:pt modelId="{8E455BFB-0D51-4424-BC70-F95535CBE749}" type="sibTrans" cxnId="{061A7B83-993C-4C22-BFFE-B251D7AED900}">
      <dgm:prSet/>
      <dgm:spPr/>
      <dgm:t>
        <a:bodyPr/>
        <a:lstStyle/>
        <a:p>
          <a:endParaRPr lang="en-US"/>
        </a:p>
      </dgm:t>
    </dgm:pt>
    <dgm:pt modelId="{F2307465-CF78-4F19-925B-D462D6D0AD78}">
      <dgm:prSet custT="1"/>
      <dgm:spPr/>
      <dgm:t>
        <a:bodyPr/>
        <a:lstStyle/>
        <a:p>
          <a:pPr algn="l" rtl="0">
            <a:spcAft>
              <a:spcPts val="600"/>
            </a:spcAft>
          </a:pPr>
          <a:r>
            <a:rPr lang="en-US" sz="1600" dirty="0" smtClean="0"/>
            <a:t>Funded 31% of measures in study</a:t>
          </a:r>
          <a:endParaRPr lang="en-US" sz="1600" dirty="0"/>
        </a:p>
      </dgm:t>
    </dgm:pt>
    <dgm:pt modelId="{7A5C63BA-05DC-4173-9075-AF8B6A1CAE1F}" type="parTrans" cxnId="{C248067D-760C-4698-A4CA-E5E79BA7A5D1}">
      <dgm:prSet/>
      <dgm:spPr/>
      <dgm:t>
        <a:bodyPr/>
        <a:lstStyle/>
        <a:p>
          <a:endParaRPr lang="en-US"/>
        </a:p>
      </dgm:t>
    </dgm:pt>
    <dgm:pt modelId="{7526CD47-5A1D-4947-9B7F-28CB882DE73E}" type="sibTrans" cxnId="{C248067D-760C-4698-A4CA-E5E79BA7A5D1}">
      <dgm:prSet/>
      <dgm:spPr/>
      <dgm:t>
        <a:bodyPr/>
        <a:lstStyle/>
        <a:p>
          <a:endParaRPr lang="en-US"/>
        </a:p>
      </dgm:t>
    </dgm:pt>
    <dgm:pt modelId="{11A3AC13-9E02-4916-866B-67560520C743}">
      <dgm:prSet custT="1"/>
      <dgm:spPr/>
      <dgm:t>
        <a:bodyPr/>
        <a:lstStyle/>
        <a:p>
          <a:pPr algn="l" rtl="0">
            <a:spcAft>
              <a:spcPts val="600"/>
            </a:spcAft>
          </a:pPr>
          <a:r>
            <a:rPr lang="en-US" sz="1600" dirty="0" smtClean="0"/>
            <a:t>Allows for separate estimates for their service areas</a:t>
          </a:r>
          <a:endParaRPr lang="en-US" sz="1600" dirty="0"/>
        </a:p>
      </dgm:t>
    </dgm:pt>
    <dgm:pt modelId="{DC20D33A-1E08-4C55-8D9F-90D6EE86359E}" type="parTrans" cxnId="{FFAF8FEF-A1F0-4EC9-B989-AC46B1B88974}">
      <dgm:prSet/>
      <dgm:spPr/>
      <dgm:t>
        <a:bodyPr/>
        <a:lstStyle/>
        <a:p>
          <a:endParaRPr lang="en-US"/>
        </a:p>
      </dgm:t>
    </dgm:pt>
    <dgm:pt modelId="{351FF74D-8663-4E5A-8A1D-A2C3A2487EEC}" type="sibTrans" cxnId="{FFAF8FEF-A1F0-4EC9-B989-AC46B1B88974}">
      <dgm:prSet/>
      <dgm:spPr/>
      <dgm:t>
        <a:bodyPr/>
        <a:lstStyle/>
        <a:p>
          <a:endParaRPr lang="en-US"/>
        </a:p>
      </dgm:t>
    </dgm:pt>
    <dgm:pt modelId="{A35B3886-B4B8-49E7-AA05-D99B4EB463C4}" type="pres">
      <dgm:prSet presAssocID="{8E3EB1F7-9145-4CF8-BEDA-C4EEB79228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43F256-24F2-4FC6-9781-FB26A984174C}" type="pres">
      <dgm:prSet presAssocID="{CC13E268-90DD-49F9-9856-C84DDC7B1988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E386A7-9ED5-49E9-BED3-627C3199E347}" type="pres">
      <dgm:prSet presAssocID="{832A3324-7998-4917-B853-D7E61F150B72}" presName="space" presStyleCnt="0"/>
      <dgm:spPr/>
    </dgm:pt>
    <dgm:pt modelId="{5F79FD8E-84A2-48EC-ACD2-E3E239C18CD7}" type="pres">
      <dgm:prSet presAssocID="{A50C3B7A-747A-44C5-BAB6-191C180D7B03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2CBF2-3306-4BFD-986C-D9F643B1979A}" type="pres">
      <dgm:prSet presAssocID="{209F75E6-F84D-42DB-9E30-5D430C14D6F9}" presName="space" presStyleCnt="0"/>
      <dgm:spPr/>
    </dgm:pt>
    <dgm:pt modelId="{F6992E21-ECC6-489F-8B68-B44FB6B132D0}" type="pres">
      <dgm:prSet presAssocID="{AB0691C3-3574-4E56-894C-FB0D65FA8D39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27027C-E616-4909-AFB2-6C93409D94C2}" type="presOf" srcId="{A50C3B7A-747A-44C5-BAB6-191C180D7B03}" destId="{5F79FD8E-84A2-48EC-ACD2-E3E239C18CD7}" srcOrd="0" destOrd="0" presId="urn:microsoft.com/office/officeart/2005/8/layout/venn3"/>
    <dgm:cxn modelId="{03A7E854-F6A7-4425-92AE-401CDB0BFAD2}" srcId="{AB0691C3-3574-4E56-894C-FB0D65FA8D39}" destId="{250AA549-B2DE-4AEB-9357-1BFA3CBA6E94}" srcOrd="1" destOrd="0" parTransId="{9BD606C3-CC0E-41F3-9961-49E6D1A8263B}" sibTransId="{E377F770-0438-46C8-B0D8-1FB7F7641005}"/>
    <dgm:cxn modelId="{5DD55D2A-86D4-4B09-967E-0E52147F2AA1}" srcId="{8E3EB1F7-9145-4CF8-BEDA-C4EEB792285C}" destId="{CC13E268-90DD-49F9-9856-C84DDC7B1988}" srcOrd="0" destOrd="0" parTransId="{2393D827-23EB-45AD-A8FD-2F53BBE45CF4}" sibTransId="{832A3324-7998-4917-B853-D7E61F150B72}"/>
    <dgm:cxn modelId="{0E843A8A-4F01-45BC-B381-5ED1AC965A74}" type="presOf" srcId="{76CFE62E-1514-4363-BBF2-399DEDAE3640}" destId="{F6992E21-ECC6-489F-8B68-B44FB6B132D0}" srcOrd="0" destOrd="1" presId="urn:microsoft.com/office/officeart/2005/8/layout/venn3"/>
    <dgm:cxn modelId="{397C6682-60DB-4657-AD14-24CEAD98354B}" type="presOf" srcId="{6B4F05F7-52E5-4E60-A9A7-1B1C21B4C6BB}" destId="{5F79FD8E-84A2-48EC-ACD2-E3E239C18CD7}" srcOrd="0" destOrd="1" presId="urn:microsoft.com/office/officeart/2005/8/layout/venn3"/>
    <dgm:cxn modelId="{C248067D-760C-4698-A4CA-E5E79BA7A5D1}" srcId="{CC13E268-90DD-49F9-9856-C84DDC7B1988}" destId="{F2307465-CF78-4F19-925B-D462D6D0AD78}" srcOrd="1" destOrd="0" parTransId="{7A5C63BA-05DC-4173-9075-AF8B6A1CAE1F}" sibTransId="{7526CD47-5A1D-4947-9B7F-28CB882DE73E}"/>
    <dgm:cxn modelId="{21D8777C-9469-412C-BF8D-F6CA1CE2B842}" srcId="{A50C3B7A-747A-44C5-BAB6-191C180D7B03}" destId="{37C4C19D-AE43-4DE7-A607-B725982791E2}" srcOrd="1" destOrd="0" parTransId="{482F1EC6-2681-4760-9D41-F08F23ECE7AC}" sibTransId="{4C90047B-0EB6-4619-8F35-27B02F3941A7}"/>
    <dgm:cxn modelId="{11BB7A4E-CA80-4986-991A-E31DC14ABD50}" srcId="{8E3EB1F7-9145-4CF8-BEDA-C4EEB792285C}" destId="{AB0691C3-3574-4E56-894C-FB0D65FA8D39}" srcOrd="2" destOrd="0" parTransId="{42E16DAB-2A7A-400C-86C8-DC320EEB0887}" sibTransId="{62A292B3-FC67-440B-BB8C-402120918269}"/>
    <dgm:cxn modelId="{0B18EF39-4276-4559-ADE3-95129FCD1115}" srcId="{A50C3B7A-747A-44C5-BAB6-191C180D7B03}" destId="{6B4F05F7-52E5-4E60-A9A7-1B1C21B4C6BB}" srcOrd="0" destOrd="0" parTransId="{52700526-7FBF-4B43-A58C-7BC621DD9A6B}" sibTransId="{58EC6BFC-9AF6-4491-BDF1-65E8E4846F97}"/>
    <dgm:cxn modelId="{B5A0E9AE-66D1-4A2A-8E14-9F4BAB5C2A5E}" srcId="{8E3EB1F7-9145-4CF8-BEDA-C4EEB792285C}" destId="{A50C3B7A-747A-44C5-BAB6-191C180D7B03}" srcOrd="1" destOrd="0" parTransId="{ADF42E90-277E-41E5-A4E0-3833873978BB}" sibTransId="{209F75E6-F84D-42DB-9E30-5D430C14D6F9}"/>
    <dgm:cxn modelId="{0CAD9C81-3067-4F07-B1DF-ACEADB1E8FFD}" type="presOf" srcId="{8E3EB1F7-9145-4CF8-BEDA-C4EEB792285C}" destId="{A35B3886-B4B8-49E7-AA05-D99B4EB463C4}" srcOrd="0" destOrd="0" presId="urn:microsoft.com/office/officeart/2005/8/layout/venn3"/>
    <dgm:cxn modelId="{061A7B83-993C-4C22-BFFE-B251D7AED900}" srcId="{CC13E268-90DD-49F9-9856-C84DDC7B1988}" destId="{4536699A-AFB6-427E-A043-85D230639CCA}" srcOrd="0" destOrd="0" parTransId="{0D1C5675-5AAC-4E63-8BBF-A331CAAA45FE}" sibTransId="{8E455BFB-0D51-4424-BC70-F95535CBE749}"/>
    <dgm:cxn modelId="{8C817ABF-B5A3-4330-8E0E-629C9D34C9EC}" type="presOf" srcId="{F2307465-CF78-4F19-925B-D462D6D0AD78}" destId="{4843F256-24F2-4FC6-9781-FB26A984174C}" srcOrd="0" destOrd="2" presId="urn:microsoft.com/office/officeart/2005/8/layout/venn3"/>
    <dgm:cxn modelId="{FFAF8FEF-A1F0-4EC9-B989-AC46B1B88974}" srcId="{CC13E268-90DD-49F9-9856-C84DDC7B1988}" destId="{11A3AC13-9E02-4916-866B-67560520C743}" srcOrd="2" destOrd="0" parTransId="{DC20D33A-1E08-4C55-8D9F-90D6EE86359E}" sibTransId="{351FF74D-8663-4E5A-8A1D-A2C3A2487EEC}"/>
    <dgm:cxn modelId="{6E35148A-39E7-496F-9016-7F8ED7AC4117}" type="presOf" srcId="{4536699A-AFB6-427E-A043-85D230639CCA}" destId="{4843F256-24F2-4FC6-9781-FB26A984174C}" srcOrd="0" destOrd="1" presId="urn:microsoft.com/office/officeart/2005/8/layout/venn3"/>
    <dgm:cxn modelId="{4D0399AA-8A55-487A-A41A-5CBA25B52BCE}" type="presOf" srcId="{11A3AC13-9E02-4916-866B-67560520C743}" destId="{4843F256-24F2-4FC6-9781-FB26A984174C}" srcOrd="0" destOrd="3" presId="urn:microsoft.com/office/officeart/2005/8/layout/venn3"/>
    <dgm:cxn modelId="{377B06D2-E482-4680-9A2C-067559573794}" type="presOf" srcId="{250AA549-B2DE-4AEB-9357-1BFA3CBA6E94}" destId="{F6992E21-ECC6-489F-8B68-B44FB6B132D0}" srcOrd="0" destOrd="2" presId="urn:microsoft.com/office/officeart/2005/8/layout/venn3"/>
    <dgm:cxn modelId="{EBCA4684-94FB-40B2-9014-2C3AF9202486}" type="presOf" srcId="{37C4C19D-AE43-4DE7-A607-B725982791E2}" destId="{5F79FD8E-84A2-48EC-ACD2-E3E239C18CD7}" srcOrd="0" destOrd="2" presId="urn:microsoft.com/office/officeart/2005/8/layout/venn3"/>
    <dgm:cxn modelId="{E7A4BC91-291C-4B51-95DD-C873D803BDF4}" type="presOf" srcId="{AB0691C3-3574-4E56-894C-FB0D65FA8D39}" destId="{F6992E21-ECC6-489F-8B68-B44FB6B132D0}" srcOrd="0" destOrd="0" presId="urn:microsoft.com/office/officeart/2005/8/layout/venn3"/>
    <dgm:cxn modelId="{302E4626-0780-4837-B7F0-259409AF0892}" type="presOf" srcId="{CC13E268-90DD-49F9-9856-C84DDC7B1988}" destId="{4843F256-24F2-4FC6-9781-FB26A984174C}" srcOrd="0" destOrd="0" presId="urn:microsoft.com/office/officeart/2005/8/layout/venn3"/>
    <dgm:cxn modelId="{08C7CE42-58F7-4293-B1D2-D8E891282772}" srcId="{AB0691C3-3574-4E56-894C-FB0D65FA8D39}" destId="{76CFE62E-1514-4363-BBF2-399DEDAE3640}" srcOrd="0" destOrd="0" parTransId="{12BDE100-1FE2-4A56-A1BF-3803920FD1F9}" sibTransId="{86D35FD7-2BC9-4DEE-B142-6ABD6BDE0EE2}"/>
    <dgm:cxn modelId="{EFAE1330-5856-4007-9D69-479AD8EF93DA}" type="presParOf" srcId="{A35B3886-B4B8-49E7-AA05-D99B4EB463C4}" destId="{4843F256-24F2-4FC6-9781-FB26A984174C}" srcOrd="0" destOrd="0" presId="urn:microsoft.com/office/officeart/2005/8/layout/venn3"/>
    <dgm:cxn modelId="{54F580D8-2BBF-4038-80BA-ED7DBB95DE9D}" type="presParOf" srcId="{A35B3886-B4B8-49E7-AA05-D99B4EB463C4}" destId="{F3E386A7-9ED5-49E9-BED3-627C3199E347}" srcOrd="1" destOrd="0" presId="urn:microsoft.com/office/officeart/2005/8/layout/venn3"/>
    <dgm:cxn modelId="{BCEA8BF0-431A-4AF7-85D0-71634549BBC0}" type="presParOf" srcId="{A35B3886-B4B8-49E7-AA05-D99B4EB463C4}" destId="{5F79FD8E-84A2-48EC-ACD2-E3E239C18CD7}" srcOrd="2" destOrd="0" presId="urn:microsoft.com/office/officeart/2005/8/layout/venn3"/>
    <dgm:cxn modelId="{C55418F0-B96A-4674-A4E7-8CE5E08497AA}" type="presParOf" srcId="{A35B3886-B4B8-49E7-AA05-D99B4EB463C4}" destId="{E482CBF2-3306-4BFD-986C-D9F643B1979A}" srcOrd="3" destOrd="0" presId="urn:microsoft.com/office/officeart/2005/8/layout/venn3"/>
    <dgm:cxn modelId="{D61B28C9-375B-427E-A571-A3358C4FDB47}" type="presParOf" srcId="{A35B3886-B4B8-49E7-AA05-D99B4EB463C4}" destId="{F6992E21-ECC6-489F-8B68-B44FB6B132D0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A524468-1603-4B3F-8D45-9B2ACCAB5B01}" type="doc">
      <dgm:prSet loTypeId="urn:microsoft.com/office/officeart/2005/8/layout/pyramid2" loCatId="pyramid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508F6BE-48F9-4CB0-A1BB-2D3E709F13F0}">
      <dgm:prSet/>
      <dgm:spPr/>
      <dgm:t>
        <a:bodyPr/>
        <a:lstStyle/>
        <a:p>
          <a:pPr rtl="0"/>
          <a:r>
            <a:rPr lang="en-US" b="1" dirty="0" smtClean="0"/>
            <a:t>Treat all measures consistently</a:t>
          </a:r>
          <a:r>
            <a:rPr lang="en-US" dirty="0" smtClean="0"/>
            <a:t>. Small savers just as important as large savers in stratified random sample</a:t>
          </a:r>
          <a:endParaRPr lang="en-US" dirty="0"/>
        </a:p>
      </dgm:t>
    </dgm:pt>
    <dgm:pt modelId="{69D51162-785E-4677-82E3-E6A88BE09F16}" type="parTrans" cxnId="{32AAED22-A1BF-4916-8BA9-072D6E1FF987}">
      <dgm:prSet/>
      <dgm:spPr/>
      <dgm:t>
        <a:bodyPr/>
        <a:lstStyle/>
        <a:p>
          <a:endParaRPr lang="en-US"/>
        </a:p>
      </dgm:t>
    </dgm:pt>
    <dgm:pt modelId="{8F3AA60C-BF32-477F-BAE7-D66088612998}" type="sibTrans" cxnId="{32AAED22-A1BF-4916-8BA9-072D6E1FF987}">
      <dgm:prSet/>
      <dgm:spPr/>
      <dgm:t>
        <a:bodyPr/>
        <a:lstStyle/>
        <a:p>
          <a:endParaRPr lang="en-US"/>
        </a:p>
      </dgm:t>
    </dgm:pt>
    <dgm:pt modelId="{F24FBB5F-E682-4B39-A45C-5CDD155EBBB9}">
      <dgm:prSet/>
      <dgm:spPr/>
      <dgm:t>
        <a:bodyPr/>
        <a:lstStyle/>
        <a:p>
          <a:pPr rtl="0"/>
          <a:r>
            <a:rPr lang="en-US" b="1" smtClean="0"/>
            <a:t>Reuse available data</a:t>
          </a:r>
          <a:r>
            <a:rPr lang="en-US" smtClean="0"/>
            <a:t>. We re-used as much of the program-collected data as we determined to be reliable.</a:t>
          </a:r>
          <a:endParaRPr lang="en-US"/>
        </a:p>
      </dgm:t>
    </dgm:pt>
    <dgm:pt modelId="{A380FB95-2120-44EC-B975-493486D3D3BE}" type="parTrans" cxnId="{EED49A2E-B994-4760-98F1-EB5FDDCE81EA}">
      <dgm:prSet/>
      <dgm:spPr/>
      <dgm:t>
        <a:bodyPr/>
        <a:lstStyle/>
        <a:p>
          <a:endParaRPr lang="en-US"/>
        </a:p>
      </dgm:t>
    </dgm:pt>
    <dgm:pt modelId="{E4400118-8AF4-4B06-8022-9D595534DA6C}" type="sibTrans" cxnId="{EED49A2E-B994-4760-98F1-EB5FDDCE81EA}">
      <dgm:prSet/>
      <dgm:spPr/>
      <dgm:t>
        <a:bodyPr/>
        <a:lstStyle/>
        <a:p>
          <a:endParaRPr lang="en-US"/>
        </a:p>
      </dgm:t>
    </dgm:pt>
    <dgm:pt modelId="{B09276B6-73F1-4330-AE38-B7EE01A625AE}">
      <dgm:prSet/>
      <dgm:spPr/>
      <dgm:t>
        <a:bodyPr/>
        <a:lstStyle/>
        <a:p>
          <a:pPr rtl="0"/>
          <a:r>
            <a:rPr lang="en-US" b="1" dirty="0" smtClean="0"/>
            <a:t>Focus on the key determinants and areas with greatest savings</a:t>
          </a:r>
          <a:r>
            <a:rPr lang="en-US" dirty="0" smtClean="0"/>
            <a:t>. </a:t>
          </a:r>
          <a:endParaRPr lang="en-US" dirty="0"/>
        </a:p>
      </dgm:t>
    </dgm:pt>
    <dgm:pt modelId="{9103B832-4026-4D8C-A927-C855BA7039F5}" type="parTrans" cxnId="{9919A6CF-4489-4C46-939E-8783732F42A4}">
      <dgm:prSet/>
      <dgm:spPr/>
      <dgm:t>
        <a:bodyPr/>
        <a:lstStyle/>
        <a:p>
          <a:endParaRPr lang="en-US"/>
        </a:p>
      </dgm:t>
    </dgm:pt>
    <dgm:pt modelId="{2F45F7CA-B866-4AC5-9093-69D917E75892}" type="sibTrans" cxnId="{9919A6CF-4489-4C46-939E-8783732F42A4}">
      <dgm:prSet/>
      <dgm:spPr/>
      <dgm:t>
        <a:bodyPr/>
        <a:lstStyle/>
        <a:p>
          <a:endParaRPr lang="en-US"/>
        </a:p>
      </dgm:t>
    </dgm:pt>
    <dgm:pt modelId="{4A888087-6E0E-4E70-9D36-1033F48FEDAE}" type="pres">
      <dgm:prSet presAssocID="{5A524468-1603-4B3F-8D45-9B2ACCAB5B0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390616E-1A89-4706-926A-7C4B5E502D46}" type="pres">
      <dgm:prSet presAssocID="{5A524468-1603-4B3F-8D45-9B2ACCAB5B01}" presName="pyramid" presStyleLbl="node1" presStyleIdx="0" presStyleCnt="1" custLinFactNeighborX="-30048"/>
      <dgm:spPr/>
    </dgm:pt>
    <dgm:pt modelId="{DA2D8206-2CAB-4AFF-AA8D-D4DE4F620076}" type="pres">
      <dgm:prSet presAssocID="{5A524468-1603-4B3F-8D45-9B2ACCAB5B01}" presName="theList" presStyleCnt="0"/>
      <dgm:spPr/>
    </dgm:pt>
    <dgm:pt modelId="{B5CCF0CD-2D1E-4359-8EA0-3D4252B1716B}" type="pres">
      <dgm:prSet presAssocID="{D508F6BE-48F9-4CB0-A1BB-2D3E709F13F0}" presName="aNode" presStyleLbl="fgAcc1" presStyleIdx="0" presStyleCnt="3" custScaleX="184920" custLinFactY="33624" custLinFactNeighborX="1722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9311F-165E-4001-A8D7-5C9025AB2F94}" type="pres">
      <dgm:prSet presAssocID="{D508F6BE-48F9-4CB0-A1BB-2D3E709F13F0}" presName="aSpace" presStyleCnt="0"/>
      <dgm:spPr/>
    </dgm:pt>
    <dgm:pt modelId="{EFEB16C0-7D80-4170-92CE-F250BA9C5269}" type="pres">
      <dgm:prSet presAssocID="{F24FBB5F-E682-4B39-A45C-5CDD155EBBB9}" presName="aNode" presStyleLbl="fgAcc1" presStyleIdx="1" presStyleCnt="3" custScaleX="184920" custLinFactY="33624" custLinFactNeighborX="1722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77B2B3-FDD9-467F-9FF3-B97D5406880D}" type="pres">
      <dgm:prSet presAssocID="{F24FBB5F-E682-4B39-A45C-5CDD155EBBB9}" presName="aSpace" presStyleCnt="0"/>
      <dgm:spPr/>
    </dgm:pt>
    <dgm:pt modelId="{92B03107-3303-4B73-AD44-3195029A27E4}" type="pres">
      <dgm:prSet presAssocID="{B09276B6-73F1-4330-AE38-B7EE01A625AE}" presName="aNode" presStyleLbl="fgAcc1" presStyleIdx="2" presStyleCnt="3" custScaleX="184920" custLinFactY="33624" custLinFactNeighborX="1722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831C4-C000-48D9-823F-F51EB34903D7}" type="pres">
      <dgm:prSet presAssocID="{B09276B6-73F1-4330-AE38-B7EE01A625AE}" presName="aSpace" presStyleCnt="0"/>
      <dgm:spPr/>
    </dgm:pt>
  </dgm:ptLst>
  <dgm:cxnLst>
    <dgm:cxn modelId="{614F1C1A-EB29-4DD0-94C4-71ACE5634003}" type="presOf" srcId="{5A524468-1603-4B3F-8D45-9B2ACCAB5B01}" destId="{4A888087-6E0E-4E70-9D36-1033F48FEDAE}" srcOrd="0" destOrd="0" presId="urn:microsoft.com/office/officeart/2005/8/layout/pyramid2"/>
    <dgm:cxn modelId="{B731EE6C-A075-416A-94E8-06F94214F466}" type="presOf" srcId="{B09276B6-73F1-4330-AE38-B7EE01A625AE}" destId="{92B03107-3303-4B73-AD44-3195029A27E4}" srcOrd="0" destOrd="0" presId="urn:microsoft.com/office/officeart/2005/8/layout/pyramid2"/>
    <dgm:cxn modelId="{7B70A301-BA9D-4C59-B25C-903BB950B44F}" type="presOf" srcId="{D508F6BE-48F9-4CB0-A1BB-2D3E709F13F0}" destId="{B5CCF0CD-2D1E-4359-8EA0-3D4252B1716B}" srcOrd="0" destOrd="0" presId="urn:microsoft.com/office/officeart/2005/8/layout/pyramid2"/>
    <dgm:cxn modelId="{32AAED22-A1BF-4916-8BA9-072D6E1FF987}" srcId="{5A524468-1603-4B3F-8D45-9B2ACCAB5B01}" destId="{D508F6BE-48F9-4CB0-A1BB-2D3E709F13F0}" srcOrd="0" destOrd="0" parTransId="{69D51162-785E-4677-82E3-E6A88BE09F16}" sibTransId="{8F3AA60C-BF32-477F-BAE7-D66088612998}"/>
    <dgm:cxn modelId="{9919A6CF-4489-4C46-939E-8783732F42A4}" srcId="{5A524468-1603-4B3F-8D45-9B2ACCAB5B01}" destId="{B09276B6-73F1-4330-AE38-B7EE01A625AE}" srcOrd="2" destOrd="0" parTransId="{9103B832-4026-4D8C-A927-C855BA7039F5}" sibTransId="{2F45F7CA-B866-4AC5-9093-69D917E75892}"/>
    <dgm:cxn modelId="{213507F5-2679-4C7E-B982-59878E283910}" type="presOf" srcId="{F24FBB5F-E682-4B39-A45C-5CDD155EBBB9}" destId="{EFEB16C0-7D80-4170-92CE-F250BA9C5269}" srcOrd="0" destOrd="0" presId="urn:microsoft.com/office/officeart/2005/8/layout/pyramid2"/>
    <dgm:cxn modelId="{EED49A2E-B994-4760-98F1-EB5FDDCE81EA}" srcId="{5A524468-1603-4B3F-8D45-9B2ACCAB5B01}" destId="{F24FBB5F-E682-4B39-A45C-5CDD155EBBB9}" srcOrd="1" destOrd="0" parTransId="{A380FB95-2120-44EC-B975-493486D3D3BE}" sibTransId="{E4400118-8AF4-4B06-8022-9D595534DA6C}"/>
    <dgm:cxn modelId="{8464EB22-020B-400A-BB76-C535CF9169FE}" type="presParOf" srcId="{4A888087-6E0E-4E70-9D36-1033F48FEDAE}" destId="{D390616E-1A89-4706-926A-7C4B5E502D46}" srcOrd="0" destOrd="0" presId="urn:microsoft.com/office/officeart/2005/8/layout/pyramid2"/>
    <dgm:cxn modelId="{AB204BA8-F3BD-4844-A64B-8A395D6A88E5}" type="presParOf" srcId="{4A888087-6E0E-4E70-9D36-1033F48FEDAE}" destId="{DA2D8206-2CAB-4AFF-AA8D-D4DE4F620076}" srcOrd="1" destOrd="0" presId="urn:microsoft.com/office/officeart/2005/8/layout/pyramid2"/>
    <dgm:cxn modelId="{9C83E311-4703-42CF-8EDB-39A0F2D431F5}" type="presParOf" srcId="{DA2D8206-2CAB-4AFF-AA8D-D4DE4F620076}" destId="{B5CCF0CD-2D1E-4359-8EA0-3D4252B1716B}" srcOrd="0" destOrd="0" presId="urn:microsoft.com/office/officeart/2005/8/layout/pyramid2"/>
    <dgm:cxn modelId="{B2B68155-FAA7-44DE-A38E-9412CE94CAC2}" type="presParOf" srcId="{DA2D8206-2CAB-4AFF-AA8D-D4DE4F620076}" destId="{66F9311F-165E-4001-A8D7-5C9025AB2F94}" srcOrd="1" destOrd="0" presId="urn:microsoft.com/office/officeart/2005/8/layout/pyramid2"/>
    <dgm:cxn modelId="{E6927072-2ECF-49FC-8BF0-62159E5B9F1D}" type="presParOf" srcId="{DA2D8206-2CAB-4AFF-AA8D-D4DE4F620076}" destId="{EFEB16C0-7D80-4170-92CE-F250BA9C5269}" srcOrd="2" destOrd="0" presId="urn:microsoft.com/office/officeart/2005/8/layout/pyramid2"/>
    <dgm:cxn modelId="{6D2861AC-B15F-4113-975E-40EF2D422FE7}" type="presParOf" srcId="{DA2D8206-2CAB-4AFF-AA8D-D4DE4F620076}" destId="{2777B2B3-FDD9-467F-9FF3-B97D5406880D}" srcOrd="3" destOrd="0" presId="urn:microsoft.com/office/officeart/2005/8/layout/pyramid2"/>
    <dgm:cxn modelId="{4E30BF20-A912-49A5-BC2F-90A25623A3AF}" type="presParOf" srcId="{DA2D8206-2CAB-4AFF-AA8D-D4DE4F620076}" destId="{92B03107-3303-4B73-AD44-3195029A27E4}" srcOrd="4" destOrd="0" presId="urn:microsoft.com/office/officeart/2005/8/layout/pyramid2"/>
    <dgm:cxn modelId="{2C84EE83-FF38-4C0D-9EE5-971341439EB2}" type="presParOf" srcId="{DA2D8206-2CAB-4AFF-AA8D-D4DE4F620076}" destId="{A06831C4-C000-48D9-823F-F51EB34903D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2F67A-4069-43D8-82E8-7AABB7032307}">
      <dsp:nvSpPr>
        <dsp:cNvPr id="0" name=""/>
        <dsp:cNvSpPr/>
      </dsp:nvSpPr>
      <dsp:spPr>
        <a:xfrm>
          <a:off x="0" y="0"/>
          <a:ext cx="3774355" cy="950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 did we achieve?</a:t>
          </a:r>
          <a:endParaRPr lang="en-US" sz="2600" kern="1200" dirty="0"/>
        </a:p>
      </dsp:txBody>
      <dsp:txXfrm>
        <a:off x="0" y="0"/>
        <a:ext cx="3774355" cy="950400"/>
      </dsp:txXfrm>
    </dsp:sp>
    <dsp:sp modelId="{7C67AD58-45B0-40EF-85A8-AD9BC914E232}">
      <dsp:nvSpPr>
        <dsp:cNvPr id="0" name=""/>
        <dsp:cNvSpPr/>
      </dsp:nvSpPr>
      <dsp:spPr>
        <a:xfrm>
          <a:off x="39" y="951637"/>
          <a:ext cx="3774355" cy="40763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>
              <a:solidFill>
                <a:srgbClr val="4B4452"/>
              </a:solidFill>
              <a:latin typeface="Georgia" panose="02040502050405020303" pitchFamily="18" charset="0"/>
            </a:rPr>
            <a:t>Objectively, retrospectively documents and measures effects of a program in order to determine how well it has met its intended outcomes or goals. </a:t>
          </a:r>
          <a:endParaRPr lang="en-US" sz="2000" kern="1200" dirty="0">
            <a:solidFill>
              <a:srgbClr val="4B4452"/>
            </a:solidFill>
            <a:latin typeface="Georgia" panose="02040502050405020303" pitchFamily="18" charset="0"/>
          </a:endParaRPr>
        </a:p>
        <a:p>
          <a:pPr marL="342900" lvl="2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solidFill>
                <a:srgbClr val="4B4452"/>
              </a:solidFill>
              <a:latin typeface="Georgia" panose="02040502050405020303" pitchFamily="18" charset="0"/>
            </a:rPr>
            <a:t>Accurate and reliable achievements</a:t>
          </a:r>
          <a:endParaRPr lang="en-US" altLang="en-US" sz="1600" kern="1200" dirty="0">
            <a:solidFill>
              <a:srgbClr val="4B4452"/>
            </a:solidFill>
            <a:latin typeface="Georgia" panose="02040502050405020303" pitchFamily="18" charset="0"/>
          </a:endParaRPr>
        </a:p>
        <a:p>
          <a:pPr marL="342900" lvl="2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solidFill>
                <a:srgbClr val="4B4452"/>
              </a:solidFill>
              <a:latin typeface="Georgia" panose="02040502050405020303" pitchFamily="18" charset="0"/>
            </a:rPr>
            <a:t>Transparency and accountability</a:t>
          </a:r>
          <a:endParaRPr lang="en-US" altLang="en-US" sz="1600" kern="1200" dirty="0">
            <a:solidFill>
              <a:srgbClr val="4B4452"/>
            </a:solidFill>
            <a:latin typeface="Georgia" panose="02040502050405020303" pitchFamily="18" charset="0"/>
          </a:endParaRPr>
        </a:p>
        <a:p>
          <a:pPr marL="342900" lvl="2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solidFill>
                <a:srgbClr val="4B4452"/>
              </a:solidFill>
              <a:latin typeface="Georgia" panose="02040502050405020303" pitchFamily="18" charset="0"/>
            </a:rPr>
            <a:t>Effectiveness of spending </a:t>
          </a:r>
          <a:endParaRPr lang="en-US" altLang="en-US" sz="1600" kern="1200" dirty="0">
            <a:solidFill>
              <a:srgbClr val="4B4452"/>
            </a:solidFill>
            <a:latin typeface="Georgia" panose="02040502050405020303" pitchFamily="18" charset="0"/>
          </a:endParaRPr>
        </a:p>
      </dsp:txBody>
      <dsp:txXfrm>
        <a:off x="39" y="951637"/>
        <a:ext cx="3774355" cy="4076325"/>
      </dsp:txXfrm>
    </dsp:sp>
    <dsp:sp modelId="{7DD18B9C-58F8-41CB-9C43-E17D0BBFE0BD}">
      <dsp:nvSpPr>
        <dsp:cNvPr id="0" name=""/>
        <dsp:cNvSpPr/>
      </dsp:nvSpPr>
      <dsp:spPr>
        <a:xfrm>
          <a:off x="4302804" y="1237"/>
          <a:ext cx="3774355" cy="950400"/>
        </a:xfrm>
        <a:prstGeom prst="rect">
          <a:avLst/>
        </a:prstGeom>
        <a:solidFill>
          <a:schemeClr val="accent2">
            <a:hueOff val="5259267"/>
            <a:satOff val="-9847"/>
            <a:lumOff val="-15491"/>
            <a:alphaOff val="0"/>
          </a:schemeClr>
        </a:solidFill>
        <a:ln w="25400" cap="flat" cmpd="sng" algn="ctr">
          <a:solidFill>
            <a:schemeClr val="accent2">
              <a:hueOff val="5259267"/>
              <a:satOff val="-9847"/>
              <a:lumOff val="-154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How do we improve?</a:t>
          </a:r>
          <a:endParaRPr lang="en-US" sz="2600" kern="1200" dirty="0"/>
        </a:p>
      </dsp:txBody>
      <dsp:txXfrm>
        <a:off x="4302804" y="1237"/>
        <a:ext cx="3774355" cy="950400"/>
      </dsp:txXfrm>
    </dsp:sp>
    <dsp:sp modelId="{3D638AD4-7551-4641-988D-BDA8D5587C09}">
      <dsp:nvSpPr>
        <dsp:cNvPr id="0" name=""/>
        <dsp:cNvSpPr/>
      </dsp:nvSpPr>
      <dsp:spPr>
        <a:xfrm>
          <a:off x="4302804" y="951637"/>
          <a:ext cx="3774355" cy="4076325"/>
        </a:xfrm>
        <a:prstGeom prst="rect">
          <a:avLst/>
        </a:prstGeom>
        <a:solidFill>
          <a:schemeClr val="accent2">
            <a:tint val="40000"/>
            <a:alpha val="90000"/>
            <a:hueOff val="4841276"/>
            <a:satOff val="-17639"/>
            <a:lumOff val="-3278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4841276"/>
              <a:satOff val="-17639"/>
              <a:lumOff val="-32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>
              <a:solidFill>
                <a:srgbClr val="4B4452"/>
              </a:solidFill>
              <a:latin typeface="Georgia" panose="02040502050405020303" pitchFamily="18" charset="0"/>
            </a:rPr>
            <a:t>Understand why effects occurred and identify ways to improve current and future programs</a:t>
          </a:r>
          <a:endParaRPr lang="en-US" altLang="en-US" sz="2000" kern="1200" dirty="0">
            <a:solidFill>
              <a:srgbClr val="4B4452"/>
            </a:solidFill>
            <a:latin typeface="Georgia" panose="02040502050405020303" pitchFamily="18" charset="0"/>
          </a:endParaRPr>
        </a:p>
        <a:p>
          <a:pPr marL="342900" lvl="2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solidFill>
                <a:srgbClr val="4B4452"/>
              </a:solidFill>
              <a:latin typeface="Georgia" panose="02040502050405020303" pitchFamily="18" charset="0"/>
            </a:rPr>
            <a:t>Constructive and strategic feedback</a:t>
          </a:r>
          <a:endParaRPr lang="en-US" altLang="en-US" sz="1600" kern="1200" dirty="0">
            <a:solidFill>
              <a:srgbClr val="4B4452"/>
            </a:solidFill>
            <a:latin typeface="Georgia" panose="02040502050405020303" pitchFamily="18" charset="0"/>
          </a:endParaRPr>
        </a:p>
        <a:p>
          <a:pPr marL="342900" lvl="2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solidFill>
                <a:srgbClr val="4B4452"/>
              </a:solidFill>
              <a:latin typeface="Georgia" panose="02040502050405020303" pitchFamily="18" charset="0"/>
            </a:rPr>
            <a:t>Understand, improve, get new measures</a:t>
          </a:r>
          <a:endParaRPr lang="en-US" altLang="en-US" sz="1600" kern="1200" dirty="0">
            <a:solidFill>
              <a:srgbClr val="4B4452"/>
            </a:solidFill>
            <a:latin typeface="Georgia" panose="02040502050405020303" pitchFamily="18" charset="0"/>
          </a:endParaRPr>
        </a:p>
      </dsp:txBody>
      <dsp:txXfrm>
        <a:off x="4302804" y="951637"/>
        <a:ext cx="3774355" cy="40763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F7484-4243-4C3A-A24D-8830E4EB21B2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DD1EE-A5A4-49C5-B410-BADCA1F33B6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Policies</a:t>
          </a:r>
          <a:endParaRPr lang="en-US" sz="2800" kern="1200" dirty="0"/>
        </a:p>
      </dsp:txBody>
      <dsp:txXfrm>
        <a:off x="2262981" y="0"/>
        <a:ext cx="2983309" cy="961767"/>
      </dsp:txXfrm>
    </dsp:sp>
    <dsp:sp modelId="{183B21FB-E3B3-4535-A166-881B61D71E81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804AAF-5585-474F-8AF3-6C73D4DF8359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Plans</a:t>
          </a:r>
          <a:endParaRPr lang="en-US" sz="2800" kern="1200" dirty="0"/>
        </a:p>
      </dsp:txBody>
      <dsp:txXfrm>
        <a:off x="2262981" y="961767"/>
        <a:ext cx="2983309" cy="961767"/>
      </dsp:txXfrm>
    </dsp:sp>
    <dsp:sp modelId="{0FEB5030-28A7-41C3-B442-AA7EA42E1534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A15D3-3227-4386-B88E-0FFEF8DDC8D9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 Progress</a:t>
          </a:r>
        </a:p>
      </dsp:txBody>
      <dsp:txXfrm>
        <a:off x="2262981" y="1923534"/>
        <a:ext cx="2983309" cy="961767"/>
      </dsp:txXfrm>
    </dsp:sp>
    <dsp:sp modelId="{28B793DE-7F1A-459D-AA2B-0EA9B9A79CB8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901174-A1B3-4922-96C4-134999EC9E52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Recent Results</a:t>
          </a:r>
          <a:endParaRPr lang="en-US" sz="2800" kern="1200" dirty="0"/>
        </a:p>
      </dsp:txBody>
      <dsp:txXfrm>
        <a:off x="2262981" y="2885301"/>
        <a:ext cx="2983309" cy="961767"/>
      </dsp:txXfrm>
    </dsp:sp>
    <dsp:sp modelId="{22BC6CFA-ADDC-440A-B5A2-A16B0198303A}">
      <dsp:nvSpPr>
        <dsp:cNvPr id="0" name=""/>
        <dsp:cNvSpPr/>
      </dsp:nvSpPr>
      <dsp:spPr>
        <a:xfrm>
          <a:off x="5246290" y="0"/>
          <a:ext cx="2983309" cy="961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QSSI Policies approved by Sponsors</a:t>
          </a:r>
          <a:endParaRPr lang="en-US" sz="1600" kern="1200" dirty="0"/>
        </a:p>
      </dsp:txBody>
      <dsp:txXfrm>
        <a:off x="5246290" y="0"/>
        <a:ext cx="2983309" cy="961767"/>
      </dsp:txXfrm>
    </dsp:sp>
    <dsp:sp modelId="{B59CDC98-5605-4EB8-9CF9-27A18B793097}">
      <dsp:nvSpPr>
        <dsp:cNvPr id="0" name=""/>
        <dsp:cNvSpPr/>
      </dsp:nvSpPr>
      <dsp:spPr>
        <a:xfrm>
          <a:off x="5246290" y="961767"/>
          <a:ext cx="2983309" cy="961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2016 Strategy finalizing - UES evaluation focus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“Why Evaluation” brownbag</a:t>
          </a:r>
          <a:endParaRPr lang="en-US" sz="1600" kern="1200" dirty="0"/>
        </a:p>
      </dsp:txBody>
      <dsp:txXfrm>
        <a:off x="5246290" y="961767"/>
        <a:ext cx="2983309" cy="961767"/>
      </dsp:txXfrm>
    </dsp:sp>
    <dsp:sp modelId="{7380A55C-8980-4068-8F4C-047DC11137AD}">
      <dsp:nvSpPr>
        <dsp:cNvPr id="0" name=""/>
        <dsp:cNvSpPr/>
      </dsp:nvSpPr>
      <dsp:spPr>
        <a:xfrm>
          <a:off x="5246290" y="1923534"/>
          <a:ext cx="2983309" cy="961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Simple Steps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Energy Management Pilot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Billing analysis testing</a:t>
          </a:r>
          <a:endParaRPr lang="en-US" sz="1600" kern="1200" dirty="0"/>
        </a:p>
      </dsp:txBody>
      <dsp:txXfrm>
        <a:off x="5246290" y="1923534"/>
        <a:ext cx="2983309" cy="961767"/>
      </dsp:txXfrm>
    </dsp:sp>
    <dsp:sp modelId="{7F28595C-A09A-4591-9EBC-D78A1F4D0126}">
      <dsp:nvSpPr>
        <dsp:cNvPr id="0" name=""/>
        <dsp:cNvSpPr/>
      </dsp:nvSpPr>
      <dsp:spPr>
        <a:xfrm>
          <a:off x="5246290" y="2885301"/>
          <a:ext cx="2983309" cy="961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Clark </a:t>
          </a:r>
          <a:r>
            <a:rPr lang="en-US" sz="1600" kern="1200" dirty="0" err="1" smtClean="0"/>
            <a:t>OPower</a:t>
          </a:r>
          <a:r>
            <a:rPr lang="en-US" sz="1600" kern="1200" dirty="0" smtClean="0"/>
            <a:t> Brownbag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Site-specific Evaluation</a:t>
          </a:r>
          <a:endParaRPr lang="en-US" sz="1600" kern="1200" dirty="0"/>
        </a:p>
      </dsp:txBody>
      <dsp:txXfrm>
        <a:off x="5246290" y="2885301"/>
        <a:ext cx="2983309" cy="961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085B7-E67A-46D5-A157-8F51D6F140CA}">
      <dsp:nvSpPr>
        <dsp:cNvPr id="0" name=""/>
        <dsp:cNvSpPr/>
      </dsp:nvSpPr>
      <dsp:spPr>
        <a:xfrm>
          <a:off x="3076054" y="946"/>
          <a:ext cx="2077491" cy="1350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Design</a:t>
          </a:r>
          <a:endParaRPr lang="en-US" sz="2700" kern="1200" dirty="0"/>
        </a:p>
      </dsp:txBody>
      <dsp:txXfrm>
        <a:off x="3141974" y="66866"/>
        <a:ext cx="1945651" cy="1218529"/>
      </dsp:txXfrm>
    </dsp:sp>
    <dsp:sp modelId="{DB7C98F5-E350-4D50-8C43-602E40CBBC97}">
      <dsp:nvSpPr>
        <dsp:cNvPr id="0" name=""/>
        <dsp:cNvSpPr/>
      </dsp:nvSpPr>
      <dsp:spPr>
        <a:xfrm>
          <a:off x="2315006" y="676131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3116948" y="573270"/>
              </a:moveTo>
              <a:arcTo wR="1799793" hR="1799793" stAng="19022437" swAng="23004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F7C67C-C07E-4625-ACD7-54F26462E0DF}">
      <dsp:nvSpPr>
        <dsp:cNvPr id="0" name=""/>
        <dsp:cNvSpPr/>
      </dsp:nvSpPr>
      <dsp:spPr>
        <a:xfrm>
          <a:off x="4634720" y="2700636"/>
          <a:ext cx="2077491" cy="1350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Implement</a:t>
          </a:r>
          <a:endParaRPr lang="en-US" sz="2700" kern="1200" dirty="0"/>
        </a:p>
      </dsp:txBody>
      <dsp:txXfrm>
        <a:off x="4700640" y="2766556"/>
        <a:ext cx="1945651" cy="1218529"/>
      </dsp:txXfrm>
    </dsp:sp>
    <dsp:sp modelId="{689EF7A1-B747-404E-ACFC-76C04058A20A}">
      <dsp:nvSpPr>
        <dsp:cNvPr id="0" name=""/>
        <dsp:cNvSpPr/>
      </dsp:nvSpPr>
      <dsp:spPr>
        <a:xfrm>
          <a:off x="2315006" y="676131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2351432" y="3512962"/>
              </a:moveTo>
              <a:arcTo wR="1799793" hR="1799793" stAng="4329089" swAng="21418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F9905-23F0-4906-8914-0F6C870C3B26}">
      <dsp:nvSpPr>
        <dsp:cNvPr id="0" name=""/>
        <dsp:cNvSpPr/>
      </dsp:nvSpPr>
      <dsp:spPr>
        <a:xfrm>
          <a:off x="1517387" y="2700636"/>
          <a:ext cx="2077491" cy="1350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Evaluate</a:t>
          </a:r>
          <a:endParaRPr lang="en-US" sz="2700" kern="1200" dirty="0"/>
        </a:p>
      </dsp:txBody>
      <dsp:txXfrm>
        <a:off x="1583307" y="2766556"/>
        <a:ext cx="1945651" cy="1218529"/>
      </dsp:txXfrm>
    </dsp:sp>
    <dsp:sp modelId="{09623568-65F7-4A2D-B5EF-D8FE33C7FD4C}">
      <dsp:nvSpPr>
        <dsp:cNvPr id="0" name=""/>
        <dsp:cNvSpPr/>
      </dsp:nvSpPr>
      <dsp:spPr>
        <a:xfrm>
          <a:off x="2315006" y="676131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5843" y="1654884"/>
              </a:moveTo>
              <a:arcTo wR="1799793" hR="1799793" stAng="11077087" swAng="23004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A1F74-1449-44EF-A44F-A41E2F440F61}">
      <dsp:nvSpPr>
        <dsp:cNvPr id="0" name=""/>
        <dsp:cNvSpPr/>
      </dsp:nvSpPr>
      <dsp:spPr>
        <a:xfrm>
          <a:off x="0" y="19169"/>
          <a:ext cx="6096000" cy="421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Great Results</a:t>
          </a:r>
          <a:endParaRPr lang="en-US" sz="1800" b="1" kern="1200" dirty="0"/>
        </a:p>
      </dsp:txBody>
      <dsp:txXfrm>
        <a:off x="20561" y="39730"/>
        <a:ext cx="6054878" cy="380078"/>
      </dsp:txXfrm>
    </dsp:sp>
    <dsp:sp modelId="{267551EC-F380-498B-B1AB-7955376FBF8E}">
      <dsp:nvSpPr>
        <dsp:cNvPr id="0" name=""/>
        <dsp:cNvSpPr/>
      </dsp:nvSpPr>
      <dsp:spPr>
        <a:xfrm>
          <a:off x="0" y="440369"/>
          <a:ext cx="6096000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Confirms great work by utility and BPA staff</a:t>
          </a:r>
          <a:endParaRPr lang="en-US" sz="1400" kern="1200" dirty="0"/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Some areas of improvement</a:t>
          </a:r>
          <a:endParaRPr lang="en-US" sz="1400" kern="1200" dirty="0"/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Study meets several needs</a:t>
          </a:r>
          <a:endParaRPr lang="en-US" sz="1400" kern="1200" dirty="0"/>
        </a:p>
      </dsp:txBody>
      <dsp:txXfrm>
        <a:off x="0" y="440369"/>
        <a:ext cx="6096000" cy="1043280"/>
      </dsp:txXfrm>
    </dsp:sp>
    <dsp:sp modelId="{3EC37E66-E8B8-467A-81EE-A299804AEEC6}">
      <dsp:nvSpPr>
        <dsp:cNvPr id="0" name=""/>
        <dsp:cNvSpPr/>
      </dsp:nvSpPr>
      <dsp:spPr>
        <a:xfrm>
          <a:off x="0" y="1483650"/>
          <a:ext cx="6096000" cy="421200"/>
        </a:xfrm>
        <a:prstGeom prst="roundRect">
          <a:avLst/>
        </a:prstGeom>
        <a:solidFill>
          <a:schemeClr val="accent2">
            <a:hueOff val="1753089"/>
            <a:satOff val="-3282"/>
            <a:lumOff val="-51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Huge Thanks!</a:t>
          </a:r>
          <a:endParaRPr lang="en-US" sz="1800" b="1" kern="1200" dirty="0"/>
        </a:p>
      </dsp:txBody>
      <dsp:txXfrm>
        <a:off x="20561" y="1504211"/>
        <a:ext cx="6054878" cy="380078"/>
      </dsp:txXfrm>
    </dsp:sp>
    <dsp:sp modelId="{1D398B14-9839-4EA9-AC6D-4C5AAC4DA909}">
      <dsp:nvSpPr>
        <dsp:cNvPr id="0" name=""/>
        <dsp:cNvSpPr/>
      </dsp:nvSpPr>
      <dsp:spPr>
        <a:xfrm>
          <a:off x="0" y="1904850"/>
          <a:ext cx="6096000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Internal team </a:t>
          </a:r>
          <a:endParaRPr lang="en-US" sz="1400" kern="1200" dirty="0"/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Utility staff</a:t>
          </a:r>
          <a:endParaRPr lang="en-US" sz="1400" kern="1200" dirty="0"/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SBW/Cadmus team</a:t>
          </a:r>
          <a:endParaRPr lang="en-US" sz="1400" kern="1200" dirty="0"/>
        </a:p>
      </dsp:txBody>
      <dsp:txXfrm>
        <a:off x="0" y="1904850"/>
        <a:ext cx="6096000" cy="1043280"/>
      </dsp:txXfrm>
    </dsp:sp>
    <dsp:sp modelId="{D535EC53-5AFD-4422-878D-AA25FA327C37}">
      <dsp:nvSpPr>
        <dsp:cNvPr id="0" name=""/>
        <dsp:cNvSpPr/>
      </dsp:nvSpPr>
      <dsp:spPr>
        <a:xfrm>
          <a:off x="0" y="2948130"/>
          <a:ext cx="6096000" cy="421200"/>
        </a:xfrm>
        <a:prstGeom prst="roundRect">
          <a:avLst/>
        </a:prstGeom>
        <a:solidFill>
          <a:schemeClr val="accent2">
            <a:hueOff val="3506178"/>
            <a:satOff val="-6565"/>
            <a:lumOff val="-103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Good process, not perfect</a:t>
          </a:r>
          <a:endParaRPr lang="en-US" sz="1800" b="1" kern="1200" dirty="0"/>
        </a:p>
      </dsp:txBody>
      <dsp:txXfrm>
        <a:off x="20561" y="2968691"/>
        <a:ext cx="6054878" cy="380078"/>
      </dsp:txXfrm>
    </dsp:sp>
    <dsp:sp modelId="{9C204FE9-A698-4A37-B1A4-95DAEF1729BF}">
      <dsp:nvSpPr>
        <dsp:cNvPr id="0" name=""/>
        <dsp:cNvSpPr/>
      </dsp:nvSpPr>
      <dsp:spPr>
        <a:xfrm>
          <a:off x="0" y="3369330"/>
          <a:ext cx="6096000" cy="987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Successes:  transparency with utilities, </a:t>
          </a:r>
          <a:br>
            <a:rPr lang="en-US" sz="1400" kern="1200" dirty="0" smtClean="0"/>
          </a:br>
          <a:r>
            <a:rPr lang="en-US" sz="1400" kern="1200" dirty="0" smtClean="0"/>
            <a:t>multi-functional team, lots of BPA review</a:t>
          </a:r>
          <a:endParaRPr lang="en-US" sz="1400" kern="1200" dirty="0"/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Improvement needed:  duration, communication protocol tracking  </a:t>
          </a:r>
          <a:endParaRPr lang="en-US" sz="1400" kern="1200" dirty="0"/>
        </a:p>
      </dsp:txBody>
      <dsp:txXfrm>
        <a:off x="0" y="3369330"/>
        <a:ext cx="6096000" cy="987390"/>
      </dsp:txXfrm>
    </dsp:sp>
    <dsp:sp modelId="{3A19A14F-7C99-4A82-9356-4876AA834643}">
      <dsp:nvSpPr>
        <dsp:cNvPr id="0" name=""/>
        <dsp:cNvSpPr/>
      </dsp:nvSpPr>
      <dsp:spPr>
        <a:xfrm>
          <a:off x="0" y="4356720"/>
          <a:ext cx="6096000" cy="421200"/>
        </a:xfrm>
        <a:prstGeom prst="roundRect">
          <a:avLst/>
        </a:prstGeom>
        <a:solidFill>
          <a:schemeClr val="accent2">
            <a:hueOff val="5259267"/>
            <a:satOff val="-9847"/>
            <a:lumOff val="-15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Next steps important</a:t>
          </a:r>
          <a:endParaRPr lang="en-US" sz="1800" b="1" kern="1200" dirty="0"/>
        </a:p>
      </dsp:txBody>
      <dsp:txXfrm>
        <a:off x="20561" y="4377281"/>
        <a:ext cx="6054878" cy="380078"/>
      </dsp:txXfrm>
    </dsp:sp>
    <dsp:sp modelId="{A6918206-4F1A-4BE3-ADE9-F06D9DC7E970}">
      <dsp:nvSpPr>
        <dsp:cNvPr id="0" name=""/>
        <dsp:cNvSpPr/>
      </dsp:nvSpPr>
      <dsp:spPr>
        <a:xfrm>
          <a:off x="0" y="4777920"/>
          <a:ext cx="6096000" cy="689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BPA response to recommendations</a:t>
          </a:r>
          <a:endParaRPr lang="en-US" sz="1400" kern="1200" dirty="0"/>
        </a:p>
        <a:p>
          <a:pPr marL="114300" lvl="1" indent="-114300" algn="l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How can we use it fully?</a:t>
          </a:r>
          <a:endParaRPr lang="en-US" sz="1400" kern="1200" dirty="0"/>
        </a:p>
      </dsp:txBody>
      <dsp:txXfrm>
        <a:off x="0" y="4777920"/>
        <a:ext cx="6096000" cy="6893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2BC33-955D-48DC-9445-473D7E412591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DDEA7-17D1-4490-8E8D-2597EA2AA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72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Remove for Oversample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DDEA7-17D1-4490-8E8D-2597EA2AAF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0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Energy smart reserve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DDEA7-17D1-4490-8E8D-2597EA2AAF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1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1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8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6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4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0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4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0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4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4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DD0DF-CA19-43C5-BC98-781930AA91B9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C5D27-1C0D-40F9-883C-F78F24D8C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url=http://www.123rf.com/clipart-vector/nerdy.html&amp;rct=j&amp;frm=1&amp;q=&amp;esrc=s&amp;sa=U&amp;ei=blkGVOvXNM-1ggTBtYBQ&amp;ved=0CBoQ9QEwAg&amp;sig2=88UU91ImDONsmo6tqR819A&amp;usg=AFQjCNE1DFim3IV7zCbmINvkzxlBO3vyT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16.wmf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pa.gov/goto/evaluation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lsmgage@bpa.gov" TargetMode="External"/><Relationship Id="rId2" Type="http://schemas.openxmlformats.org/officeDocument/2006/relationships/hyperlink" Target="http://www.bpa.gov/goto/evalu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447800"/>
            <a:ext cx="8305800" cy="2514600"/>
          </a:xfrm>
          <a:prstGeom prst="roundRect">
            <a:avLst/>
          </a:prstGeom>
          <a:solidFill>
            <a:srgbClr val="487D76"/>
          </a:solidFill>
          <a:ln>
            <a:solidFill>
              <a:srgbClr val="487D76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>
                <a:solidFill>
                  <a:schemeClr val="bg1"/>
                </a:solidFill>
              </a:rPr>
              <a:t>Evaluation Update and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Draft results of the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Site-Specific 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Savings Portfolio</a:t>
            </a:r>
            <a:endParaRPr lang="en-US" sz="3400" b="1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2057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November 18, 2015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4B4452"/>
                </a:solidFill>
              </a:rPr>
              <a:t>Prepared by: Lauren Gage, BPA and Michael Baker, SBW Consulting, Inc.</a:t>
            </a:r>
          </a:p>
          <a:p>
            <a:pPr eaLnBrk="1" hangingPunct="1">
              <a:lnSpc>
                <a:spcPct val="80000"/>
              </a:lnSpc>
            </a:pPr>
            <a:endParaRPr lang="en-US" sz="1800" dirty="0">
              <a:solidFill>
                <a:srgbClr val="4B445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4B4452"/>
                </a:solidFill>
              </a:rPr>
              <a:t>Prepared for: Regional Webinar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	  	</a:t>
            </a:r>
          </a:p>
        </p:txBody>
      </p:sp>
    </p:spTree>
    <p:extLst>
      <p:ext uri="{BB962C8B-B14F-4D97-AF65-F5344CB8AC3E}">
        <p14:creationId xmlns:p14="http://schemas.microsoft.com/office/powerpoint/2010/main" val="40997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Sample Design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487D76"/>
                </a:solidFill>
              </a:rPr>
              <a:t>Sample represents ~28% of savings, but less than 3% of measures in population.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487D76"/>
                </a:solidFill>
              </a:rPr>
              <a:t>Utilities  funded 1/3 of measures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10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1240318"/>
            <a:ext cx="5180012" cy="4246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065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550167"/>
              </p:ext>
            </p:extLst>
          </p:nvPr>
        </p:nvGraphicFramePr>
        <p:xfrm>
          <a:off x="76200" y="1524000"/>
          <a:ext cx="89154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More Evaluation Information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1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487D76"/>
                </a:solidFill>
              </a:rPr>
              <a:t>Estimating Site-Specific </a:t>
            </a:r>
            <a:r>
              <a:rPr lang="en-US" dirty="0" smtClean="0">
                <a:solidFill>
                  <a:srgbClr val="487D76"/>
                </a:solidFill>
              </a:rPr>
              <a:t>Savings – Guiding Principles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4723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5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524000"/>
            <a:ext cx="8231190" cy="52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487D76"/>
                </a:solidFill>
              </a:rPr>
              <a:t>Process for </a:t>
            </a:r>
            <a:r>
              <a:rPr lang="en-US" dirty="0" smtClean="0">
                <a:solidFill>
                  <a:srgbClr val="487D76"/>
                </a:solidFill>
              </a:rPr>
              <a:t/>
            </a:r>
            <a:br>
              <a:rPr lang="en-US" dirty="0" smtClean="0">
                <a:solidFill>
                  <a:srgbClr val="487D76"/>
                </a:solidFill>
              </a:rPr>
            </a:br>
            <a:r>
              <a:rPr lang="en-US" dirty="0" smtClean="0">
                <a:solidFill>
                  <a:srgbClr val="487D76"/>
                </a:solidFill>
              </a:rPr>
              <a:t>Estimating </a:t>
            </a:r>
            <a:r>
              <a:rPr lang="en-US" dirty="0">
                <a:solidFill>
                  <a:srgbClr val="487D76"/>
                </a:solidFill>
              </a:rPr>
              <a:t>Measure Savings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https://encrypted-tbn1.gstatic.com/images?q=tbn:ANd9GcTiBO7jawyNDsifEUNkc72X9LVOBYWncQ4S1ook3dltyMbdLbm6w14-WsZ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" y="152400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37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87D76"/>
                </a:solidFill>
              </a:rPr>
              <a:t>Review by BPA and </a:t>
            </a:r>
            <a:r>
              <a:rPr lang="en-US" dirty="0" smtClean="0">
                <a:solidFill>
                  <a:srgbClr val="487D76"/>
                </a:solidFill>
              </a:rPr>
              <a:t>Utilities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9281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3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What is a Realization Rate (RR)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024419"/>
              </p:ext>
            </p:extLst>
          </p:nvPr>
        </p:nvGraphicFramePr>
        <p:xfrm>
          <a:off x="457200" y="3810000"/>
          <a:ext cx="82296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609600" y="1981200"/>
            <a:ext cx="8234958" cy="1350497"/>
            <a:chOff x="609600" y="2496234"/>
            <a:chExt cx="8234958" cy="1350497"/>
          </a:xfrm>
        </p:grpSpPr>
        <p:sp>
          <p:nvSpPr>
            <p:cNvPr id="4" name="TextBox 3"/>
            <p:cNvSpPr txBox="1"/>
            <p:nvPr/>
          </p:nvSpPr>
          <p:spPr>
            <a:xfrm>
              <a:off x="4882158" y="2764303"/>
              <a:ext cx="3962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C54B2C"/>
                  </a:solidFill>
                </a:rPr>
                <a:t>= Realization rate</a:t>
              </a:r>
              <a:endParaRPr lang="en-US" sz="3600" dirty="0">
                <a:solidFill>
                  <a:srgbClr val="C54B2C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9600" y="2496234"/>
              <a:ext cx="44314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rgbClr val="487D76"/>
                  </a:solidFill>
                </a:rPr>
                <a:t>Evaluation Savings</a:t>
              </a:r>
              <a:endParaRPr lang="en-US" sz="3600" dirty="0">
                <a:solidFill>
                  <a:srgbClr val="487D76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3911" y="3200400"/>
              <a:ext cx="44314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rgbClr val="92B55F"/>
                  </a:solidFill>
                </a:rPr>
                <a:t>Reported Savings</a:t>
              </a:r>
              <a:endParaRPr lang="en-US" sz="3600" dirty="0">
                <a:solidFill>
                  <a:srgbClr val="92B55F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724989" y="3142565"/>
              <a:ext cx="4157169" cy="0"/>
            </a:xfrm>
            <a:prstGeom prst="line">
              <a:avLst/>
            </a:prstGeom>
            <a:ln w="38100">
              <a:solidFill>
                <a:srgbClr val="C54B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12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en-US" sz="4400" b="0" cap="none" dirty="0" smtClean="0">
                <a:solidFill>
                  <a:srgbClr val="487D76"/>
                </a:solidFill>
              </a:rPr>
              <a:t>Findings</a:t>
            </a:r>
            <a:br>
              <a:rPr lang="en-US" sz="4400" b="0" cap="none" dirty="0" smtClean="0">
                <a:solidFill>
                  <a:srgbClr val="487D76"/>
                </a:solidFill>
              </a:rPr>
            </a:br>
            <a:r>
              <a:rPr lang="en-US" sz="4400" b="0" cap="none" dirty="0" smtClean="0">
                <a:solidFill>
                  <a:srgbClr val="487D76"/>
                </a:solidFill>
              </a:rPr>
              <a:t>Site-Specific Evaluation </a:t>
            </a:r>
            <a:endParaRPr lang="en-US" sz="4400" b="0" cap="none" dirty="0">
              <a:solidFill>
                <a:srgbClr val="487D76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9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10" y="304800"/>
            <a:ext cx="890189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487D76"/>
                </a:solidFill>
              </a:rPr>
              <a:t>Overall Results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1389" y="1447800"/>
            <a:ext cx="2932611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487D76"/>
                </a:solidFill>
              </a:rPr>
              <a:t>Evaluation savings </a:t>
            </a:r>
            <a:r>
              <a:rPr lang="en-US" sz="1800" b="1" dirty="0">
                <a:solidFill>
                  <a:srgbClr val="487D76"/>
                </a:solidFill>
              </a:rPr>
              <a:t>for </a:t>
            </a:r>
            <a:r>
              <a:rPr lang="en-US" sz="1800" b="1" dirty="0" smtClean="0">
                <a:solidFill>
                  <a:srgbClr val="487D76"/>
                </a:solidFill>
              </a:rPr>
              <a:t/>
            </a:r>
            <a:br>
              <a:rPr lang="en-US" sz="1800" b="1" dirty="0" smtClean="0">
                <a:solidFill>
                  <a:srgbClr val="487D76"/>
                </a:solidFill>
              </a:rPr>
            </a:br>
            <a:r>
              <a:rPr lang="en-US" sz="1800" b="1" dirty="0" smtClean="0">
                <a:solidFill>
                  <a:srgbClr val="487D76"/>
                </a:solidFill>
              </a:rPr>
              <a:t>the </a:t>
            </a:r>
            <a:r>
              <a:rPr lang="en-US" sz="1800" b="1" dirty="0">
                <a:solidFill>
                  <a:srgbClr val="487D76"/>
                </a:solidFill>
              </a:rPr>
              <a:t>portfolio </a:t>
            </a:r>
            <a:r>
              <a:rPr lang="en-US" sz="1800" b="1" dirty="0" smtClean="0">
                <a:solidFill>
                  <a:srgbClr val="487D76"/>
                </a:solidFill>
              </a:rPr>
              <a:t>are nearly </a:t>
            </a:r>
            <a:r>
              <a:rPr lang="en-US" sz="1800" b="1" dirty="0">
                <a:solidFill>
                  <a:srgbClr val="487D76"/>
                </a:solidFill>
              </a:rPr>
              <a:t>the same as the </a:t>
            </a:r>
            <a:r>
              <a:rPr lang="en-US" sz="1800" b="1" dirty="0" smtClean="0">
                <a:solidFill>
                  <a:srgbClr val="487D76"/>
                </a:solidFill>
              </a:rPr>
              <a:t>reported savings </a:t>
            </a:r>
          </a:p>
          <a:p>
            <a:pPr marL="457200" lvl="1" indent="0">
              <a:buNone/>
            </a:pPr>
            <a:r>
              <a:rPr lang="en-US" sz="1400" dirty="0"/>
              <a:t>RR is </a:t>
            </a:r>
            <a:r>
              <a:rPr lang="en-US" sz="1400" dirty="0" smtClean="0"/>
              <a:t>0.98</a:t>
            </a:r>
            <a:endParaRPr lang="en-US" sz="1000" dirty="0" smtClean="0">
              <a:solidFill>
                <a:srgbClr val="C54B2C"/>
              </a:solidFill>
            </a:endParaRPr>
          </a:p>
          <a:p>
            <a:pPr marL="0" lvl="1" indent="0">
              <a:buNone/>
            </a:pPr>
            <a:endParaRPr lang="en-US" sz="1800" b="1" dirty="0" smtClean="0">
              <a:solidFill>
                <a:srgbClr val="92B55F"/>
              </a:solidFill>
            </a:endParaRPr>
          </a:p>
          <a:p>
            <a:pPr marL="0" lvl="1" indent="0">
              <a:buNone/>
            </a:pPr>
            <a:r>
              <a:rPr lang="en-US" sz="1800" b="1" dirty="0" smtClean="0">
                <a:solidFill>
                  <a:srgbClr val="92B55F"/>
                </a:solidFill>
              </a:rPr>
              <a:t>Highs </a:t>
            </a:r>
            <a:r>
              <a:rPr lang="en-US" sz="1800" b="1" dirty="0">
                <a:solidFill>
                  <a:srgbClr val="92B55F"/>
                </a:solidFill>
              </a:rPr>
              <a:t>and lows tend to cancel out</a:t>
            </a:r>
          </a:p>
          <a:p>
            <a:pPr marL="0" lvl="1" indent="0">
              <a:buNone/>
            </a:pPr>
            <a:endParaRPr lang="en-US" sz="1800" dirty="0" smtClean="0">
              <a:solidFill>
                <a:srgbClr val="C54B2C"/>
              </a:solidFill>
            </a:endParaRPr>
          </a:p>
          <a:p>
            <a:pPr marL="0" lvl="1" indent="0">
              <a:buNone/>
            </a:pPr>
            <a:r>
              <a:rPr lang="en-US" sz="1800" b="1" dirty="0" smtClean="0">
                <a:solidFill>
                  <a:srgbClr val="C54B2C"/>
                </a:solidFill>
              </a:rPr>
              <a:t>Combined Domains</a:t>
            </a:r>
          </a:p>
          <a:p>
            <a:pPr marL="457200" lvl="1" indent="0">
              <a:buNone/>
            </a:pPr>
            <a:r>
              <a:rPr lang="en-US" sz="1400" dirty="0" smtClean="0"/>
              <a:t>Measure:  Lighting RR is 1.0 and Non-lighting RR is 1.03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Sector:  Both commercial and Industrial RRs are 0.98.  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Option:  Option 1 RR is 0.98, Option 2 is 1.08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6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4400" dirty="0" smtClean="0">
                <a:solidFill>
                  <a:srgbClr val="487D76"/>
                </a:solidFill>
                <a:latin typeface="+mj-lt"/>
              </a:rPr>
              <a:t>Measure Realization Rates</a:t>
            </a:r>
            <a:endParaRPr lang="en-US" sz="4400" dirty="0">
              <a:solidFill>
                <a:srgbClr val="487D76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562600"/>
            <a:ext cx="7924800" cy="12954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487D76"/>
                </a:solidFill>
              </a:rPr>
              <a:t>Quite a bit of scatter by measure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92B55F"/>
                </a:solidFill>
              </a:rPr>
              <a:t>Approximately 40% of portfolio has either high or low realization rate; essentially equal high and low</a:t>
            </a:r>
            <a:endParaRPr lang="en-US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1366838"/>
            <a:ext cx="5494337" cy="412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5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4400" dirty="0">
                <a:solidFill>
                  <a:srgbClr val="487D76"/>
                </a:solidFill>
                <a:latin typeface="+mj-lt"/>
              </a:rPr>
              <a:t>Life-Cycle </a:t>
            </a:r>
            <a:r>
              <a:rPr lang="en-US" sz="4400" dirty="0" smtClean="0">
                <a:solidFill>
                  <a:srgbClr val="487D76"/>
                </a:solidFill>
                <a:latin typeface="+mj-lt"/>
              </a:rPr>
              <a:t>Cost-Effectiveness</a:t>
            </a:r>
            <a:endParaRPr lang="en-US" sz="4400" dirty="0">
              <a:solidFill>
                <a:srgbClr val="487D76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562600"/>
            <a:ext cx="7924800" cy="12954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487D76"/>
                </a:solidFill>
              </a:rPr>
              <a:t>All domains </a:t>
            </a:r>
            <a:r>
              <a:rPr lang="en-US" sz="2000" b="1" dirty="0">
                <a:solidFill>
                  <a:srgbClr val="487D76"/>
                </a:solidFill>
              </a:rPr>
              <a:t>and </a:t>
            </a:r>
            <a:r>
              <a:rPr lang="en-US" sz="2000" b="1" dirty="0" smtClean="0">
                <a:solidFill>
                  <a:srgbClr val="487D76"/>
                </a:solidFill>
              </a:rPr>
              <a:t>portfolio are cost-effective (TRC 2.65)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92B55F"/>
                </a:solidFill>
              </a:rPr>
              <a:t>Non-Electric Benefits increase TRC by </a:t>
            </a:r>
            <a:r>
              <a:rPr lang="en-US" sz="2000" b="1" dirty="0">
                <a:solidFill>
                  <a:srgbClr val="92B55F"/>
                </a:solidFill>
              </a:rPr>
              <a:t>6% </a:t>
            </a:r>
            <a:r>
              <a:rPr lang="en-US" sz="2000" b="1" dirty="0" smtClean="0">
                <a:solidFill>
                  <a:srgbClr val="92B55F"/>
                </a:solidFill>
              </a:rPr>
              <a:t/>
            </a:r>
            <a:br>
              <a:rPr lang="en-US" sz="2000" b="1" dirty="0" smtClean="0">
                <a:solidFill>
                  <a:srgbClr val="92B55F"/>
                </a:solidFill>
              </a:rPr>
            </a:br>
            <a:r>
              <a:rPr lang="en-US" sz="2000" b="1" dirty="0" smtClean="0">
                <a:solidFill>
                  <a:srgbClr val="92B55F"/>
                </a:solidFill>
              </a:rPr>
              <a:t>(</a:t>
            </a:r>
            <a:r>
              <a:rPr lang="en-US" sz="2000" b="1" dirty="0">
                <a:solidFill>
                  <a:srgbClr val="92B55F"/>
                </a:solidFill>
              </a:rPr>
              <a:t>from 2.49 to </a:t>
            </a:r>
            <a:r>
              <a:rPr lang="en-US" sz="2000" b="1" dirty="0" smtClean="0">
                <a:solidFill>
                  <a:srgbClr val="92B55F"/>
                </a:solidFill>
              </a:rPr>
              <a:t>2.65)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281285"/>
            <a:ext cx="5789612" cy="4293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438400" y="3962400"/>
            <a:ext cx="4876800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87D76"/>
                </a:solidFill>
              </a:rPr>
              <a:t>Why Evaluation?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39566329"/>
              </p:ext>
            </p:extLst>
          </p:nvPr>
        </p:nvGraphicFramePr>
        <p:xfrm>
          <a:off x="533400" y="1447800"/>
          <a:ext cx="8077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xplosion 1 8"/>
          <p:cNvSpPr/>
          <p:nvPr/>
        </p:nvSpPr>
        <p:spPr>
          <a:xfrm>
            <a:off x="7046685" y="5138056"/>
            <a:ext cx="2358571" cy="2057400"/>
          </a:xfrm>
          <a:prstGeom prst="irregularSeal1">
            <a:avLst/>
          </a:prstGeom>
          <a:solidFill>
            <a:srgbClr val="E8DA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More to come!</a:t>
            </a:r>
          </a:p>
        </p:txBody>
      </p:sp>
    </p:spTree>
    <p:extLst>
      <p:ext uri="{BB962C8B-B14F-4D97-AF65-F5344CB8AC3E}">
        <p14:creationId xmlns:p14="http://schemas.microsoft.com/office/powerpoint/2010/main" val="198780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Lighting Savings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5499100" cy="412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553200" y="1869314"/>
            <a:ext cx="24384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487D76"/>
                </a:solidFill>
              </a:rPr>
              <a:t>Overall, lighting RR is </a:t>
            </a:r>
            <a:r>
              <a:rPr lang="en-US" sz="1800" b="1" dirty="0" smtClean="0">
                <a:solidFill>
                  <a:srgbClr val="487D76"/>
                </a:solidFill>
              </a:rPr>
              <a:t>1.0</a:t>
            </a:r>
          </a:p>
          <a:p>
            <a:pPr marL="0" indent="0">
              <a:buNone/>
            </a:pPr>
            <a:endParaRPr lang="en-US" sz="1800" b="1" dirty="0">
              <a:solidFill>
                <a:srgbClr val="487D76"/>
              </a:solidFill>
            </a:endParaRPr>
          </a:p>
          <a:p>
            <a:pPr marL="0" lvl="1" indent="0">
              <a:buNone/>
            </a:pPr>
            <a:r>
              <a:rPr lang="en-US" sz="1800" b="1" dirty="0" smtClean="0">
                <a:solidFill>
                  <a:srgbClr val="92B55F"/>
                </a:solidFill>
              </a:rPr>
              <a:t>Offsetting </a:t>
            </a:r>
            <a:r>
              <a:rPr lang="en-US" sz="1800" b="1" dirty="0">
                <a:solidFill>
                  <a:srgbClr val="92B55F"/>
                </a:solidFill>
              </a:rPr>
              <a:t>factors between Option 1 and Option 2 </a:t>
            </a:r>
            <a:endParaRPr lang="en-US" sz="1800" b="1" dirty="0" smtClean="0">
              <a:solidFill>
                <a:srgbClr val="92B55F"/>
              </a:solidFill>
            </a:endParaRPr>
          </a:p>
          <a:p>
            <a:pPr marL="457200" lvl="1" indent="0">
              <a:buNone/>
            </a:pPr>
            <a:r>
              <a:rPr lang="en-US" sz="1400" dirty="0"/>
              <a:t>Option 1 RR is 0.93</a:t>
            </a:r>
          </a:p>
          <a:p>
            <a:pPr marL="457200" lvl="1" indent="0">
              <a:buNone/>
            </a:pPr>
            <a:r>
              <a:rPr lang="en-US" sz="1400" dirty="0"/>
              <a:t>Option 2 Lighting RR is 1.08</a:t>
            </a:r>
          </a:p>
          <a:p>
            <a:pPr marL="0" lvl="1" indent="0">
              <a:buNone/>
            </a:pPr>
            <a:endParaRPr lang="en-US" sz="1800" b="1" dirty="0">
              <a:solidFill>
                <a:srgbClr val="92B55F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38200"/>
            <a:ext cx="5499100" cy="412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Lighting Realization Rates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163673"/>
              </p:ext>
            </p:extLst>
          </p:nvPr>
        </p:nvGraphicFramePr>
        <p:xfrm>
          <a:off x="228600" y="4762500"/>
          <a:ext cx="8077200" cy="2247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8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371600"/>
          </a:xfrm>
        </p:spPr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Option 1 Lighting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0" y="1869314"/>
            <a:ext cx="24384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487D76"/>
                </a:solidFill>
              </a:rPr>
              <a:t>Evaluation found 6.8% less savings</a:t>
            </a:r>
          </a:p>
          <a:p>
            <a:pPr marL="0" lvl="1" indent="0">
              <a:buNone/>
            </a:pPr>
            <a:endParaRPr lang="en-US" sz="1800" b="1" dirty="0" smtClean="0">
              <a:solidFill>
                <a:srgbClr val="92B55F"/>
              </a:solidFill>
            </a:endParaRPr>
          </a:p>
          <a:p>
            <a:pPr marL="0" lvl="1" indent="0">
              <a:buNone/>
            </a:pPr>
            <a:r>
              <a:rPr lang="en-US" sz="1800" b="1" dirty="0" smtClean="0">
                <a:solidFill>
                  <a:srgbClr val="92B55F"/>
                </a:solidFill>
              </a:rPr>
              <a:t>All </a:t>
            </a:r>
            <a:r>
              <a:rPr lang="en-US" sz="1800" b="1" dirty="0">
                <a:solidFill>
                  <a:srgbClr val="92B55F"/>
                </a:solidFill>
              </a:rPr>
              <a:t>factors less than 5% difference in savings: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400" dirty="0"/>
              <a:t>Metering </a:t>
            </a:r>
            <a:r>
              <a:rPr lang="en-US" sz="1400" dirty="0" smtClean="0"/>
              <a:t>found ~4% fewer hours of operation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400" dirty="0"/>
              <a:t>Other changes - HVAC system type and fixture type/count – reduced savings by ~2%</a:t>
            </a:r>
          </a:p>
          <a:p>
            <a:pPr marL="0" indent="0">
              <a:spcBef>
                <a:spcPts val="2400"/>
              </a:spcBef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5499100" cy="4127500"/>
          </a:xfrm>
          <a:prstGeom prst="rect">
            <a:avLst/>
          </a:prstGeom>
          <a:noFill/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40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Option 2 Lighting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0" y="1606296"/>
            <a:ext cx="2209800" cy="42611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00" b="1" dirty="0">
                <a:solidFill>
                  <a:srgbClr val="487D76"/>
                </a:solidFill>
              </a:rPr>
              <a:t>Evaluation found 7.9% more savings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1900" b="1" dirty="0" smtClean="0">
                <a:solidFill>
                  <a:srgbClr val="92B55F"/>
                </a:solidFill>
              </a:rPr>
              <a:t>Utility embedded largest factor (5% increase) </a:t>
            </a:r>
          </a:p>
          <a:p>
            <a:pPr marL="0" lvl="1" indent="0">
              <a:buNone/>
            </a:pPr>
            <a:endParaRPr lang="en-US" sz="1900" b="1" dirty="0" smtClean="0">
              <a:solidFill>
                <a:srgbClr val="C54B2C"/>
              </a:solidFill>
            </a:endParaRPr>
          </a:p>
          <a:p>
            <a:pPr marL="0" lvl="1" indent="0">
              <a:buNone/>
            </a:pPr>
            <a:r>
              <a:rPr lang="en-US" sz="1900" b="1" dirty="0" smtClean="0">
                <a:solidFill>
                  <a:srgbClr val="C54B2C"/>
                </a:solidFill>
              </a:rPr>
              <a:t>Small other changes</a:t>
            </a:r>
            <a:endParaRPr lang="en-US" sz="1900" b="1" dirty="0">
              <a:solidFill>
                <a:srgbClr val="C54B2C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500" dirty="0"/>
              <a:t>Metering found ~3% fewer hours of </a:t>
            </a:r>
            <a:r>
              <a:rPr lang="en-US" sz="1500" dirty="0" smtClean="0"/>
              <a:t>operation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5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500" dirty="0"/>
              <a:t>Change to BPA </a:t>
            </a:r>
            <a:r>
              <a:rPr lang="en-US" sz="1500" dirty="0" smtClean="0"/>
              <a:t>calculator increased savings by 2%</a:t>
            </a:r>
          </a:p>
          <a:p>
            <a:pPr marL="0" indent="0">
              <a:spcBef>
                <a:spcPts val="2400"/>
              </a:spcBef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1739900"/>
            <a:ext cx="5499100" cy="412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Non-Lighting </a:t>
            </a:r>
            <a:r>
              <a:rPr lang="en-US" dirty="0">
                <a:solidFill>
                  <a:srgbClr val="487D76"/>
                </a:solidFill>
              </a:rPr>
              <a:t>Savings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553200" y="1869314"/>
            <a:ext cx="24384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487D76"/>
                </a:solidFill>
              </a:rPr>
              <a:t>Overall, Non-Lighting RR is 1.03</a:t>
            </a:r>
          </a:p>
          <a:p>
            <a:pPr marL="0" indent="0">
              <a:lnSpc>
                <a:spcPct val="90000"/>
              </a:lnSpc>
              <a:spcBef>
                <a:spcPts val="2400"/>
              </a:spcBef>
              <a:buNone/>
            </a:pPr>
            <a:r>
              <a:rPr lang="en-US" sz="1800" b="1" dirty="0" smtClean="0">
                <a:solidFill>
                  <a:srgbClr val="92B55F"/>
                </a:solidFill>
              </a:rPr>
              <a:t>Evaluation </a:t>
            </a:r>
            <a:r>
              <a:rPr lang="en-US" sz="1800" b="1" dirty="0">
                <a:solidFill>
                  <a:srgbClr val="92B55F"/>
                </a:solidFill>
              </a:rPr>
              <a:t>found more savings for both Option 1 and Option </a:t>
            </a:r>
            <a:r>
              <a:rPr lang="en-US" sz="1800" b="1" dirty="0" smtClean="0">
                <a:solidFill>
                  <a:srgbClr val="92B55F"/>
                </a:solidFill>
              </a:rPr>
              <a:t>2</a:t>
            </a:r>
          </a:p>
          <a:p>
            <a:pPr marL="457200" lvl="1" indent="0">
              <a:buNone/>
            </a:pPr>
            <a:r>
              <a:rPr lang="en-US" sz="1400" dirty="0"/>
              <a:t>Option 1 RR is </a:t>
            </a:r>
            <a:r>
              <a:rPr lang="en-US" sz="1400" dirty="0" smtClean="0"/>
              <a:t>1.02</a:t>
            </a: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Option 2 Lighting RR is </a:t>
            </a:r>
            <a:r>
              <a:rPr lang="en-US" sz="1400" dirty="0" smtClean="0"/>
              <a:t>1.07</a:t>
            </a:r>
            <a:endParaRPr lang="en-US" sz="1400" dirty="0"/>
          </a:p>
          <a:p>
            <a:pPr marL="0" indent="0">
              <a:lnSpc>
                <a:spcPct val="90000"/>
              </a:lnSpc>
              <a:spcBef>
                <a:spcPts val="2400"/>
              </a:spcBef>
              <a:buNone/>
            </a:pPr>
            <a:endParaRPr lang="en-US" sz="1800" b="1" dirty="0" smtClean="0">
              <a:solidFill>
                <a:srgbClr val="92B55F"/>
              </a:solidFill>
            </a:endParaRPr>
          </a:p>
          <a:p>
            <a:pPr marL="0" indent="0">
              <a:lnSpc>
                <a:spcPct val="90000"/>
              </a:lnSpc>
              <a:spcBef>
                <a:spcPts val="2400"/>
              </a:spcBef>
              <a:buNone/>
            </a:pPr>
            <a:endParaRPr lang="en-US" sz="1800" b="1" dirty="0">
              <a:solidFill>
                <a:srgbClr val="92B55F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68500"/>
            <a:ext cx="5499100" cy="4127500"/>
          </a:xfrm>
          <a:prstGeom prst="rect">
            <a:avLst/>
          </a:prstGeom>
          <a:noFill/>
        </p:spPr>
      </p:pic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Non-Lighting </a:t>
            </a:r>
            <a:r>
              <a:rPr lang="en-US" dirty="0">
                <a:solidFill>
                  <a:srgbClr val="487D76"/>
                </a:solidFill>
              </a:rPr>
              <a:t>Savings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1200"/>
            <a:ext cx="5499100" cy="412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553200" y="1869314"/>
            <a:ext cx="2438400" cy="4836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487D76"/>
                </a:solidFill>
              </a:rPr>
              <a:t>Evaluation found 10%+ more savings for Opt 1 and 2 Commercial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1800" b="1" dirty="0">
                <a:solidFill>
                  <a:srgbClr val="92B55F"/>
                </a:solidFill>
              </a:rPr>
              <a:t>Option 2 </a:t>
            </a:r>
            <a:r>
              <a:rPr lang="en-US" sz="1800" b="1" dirty="0" smtClean="0">
                <a:solidFill>
                  <a:srgbClr val="92B55F"/>
                </a:solidFill>
              </a:rPr>
              <a:t>embedded RR : under-reporting </a:t>
            </a:r>
            <a:r>
              <a:rPr lang="en-US" sz="1800" b="1" dirty="0">
                <a:solidFill>
                  <a:srgbClr val="92B55F"/>
                </a:solidFill>
              </a:rPr>
              <a:t>of </a:t>
            </a:r>
            <a:r>
              <a:rPr lang="en-US" sz="1800" b="1" dirty="0" smtClean="0">
                <a:solidFill>
                  <a:srgbClr val="92B55F"/>
                </a:solidFill>
              </a:rPr>
              <a:t>savings</a:t>
            </a:r>
          </a:p>
          <a:p>
            <a:pPr marL="457200" lvl="1" indent="0">
              <a:buNone/>
            </a:pPr>
            <a:r>
              <a:rPr lang="en-US" sz="1400" dirty="0" smtClean="0"/>
              <a:t>Commercial </a:t>
            </a:r>
            <a:r>
              <a:rPr lang="en-US" sz="1400" dirty="0"/>
              <a:t>7</a:t>
            </a:r>
            <a:r>
              <a:rPr lang="en-US" sz="1400" dirty="0" smtClean="0"/>
              <a:t>% </a:t>
            </a:r>
            <a:r>
              <a:rPr lang="en-US" sz="1400" dirty="0"/>
              <a:t>Industrial 5%</a:t>
            </a:r>
          </a:p>
          <a:p>
            <a:pPr marL="0" indent="0">
              <a:spcBef>
                <a:spcPts val="2400"/>
              </a:spcBef>
              <a:buNone/>
            </a:pPr>
            <a:endParaRPr lang="en-US" sz="180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2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Non-Lighting Realization Rates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334" y="6172200"/>
            <a:ext cx="5803666" cy="463062"/>
          </a:xfrm>
          <a:prstGeom prst="roundRect">
            <a:avLst/>
          </a:prstGeom>
          <a:solidFill>
            <a:srgbClr val="487D76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Option </a:t>
            </a:r>
            <a:r>
              <a:rPr lang="en-US" sz="2000" b="1" dirty="0">
                <a:solidFill>
                  <a:schemeClr val="bg1"/>
                </a:solidFill>
              </a:rPr>
              <a:t>1 </a:t>
            </a:r>
            <a:r>
              <a:rPr lang="en-US" sz="2000" b="1" dirty="0" smtClean="0">
                <a:solidFill>
                  <a:schemeClr val="bg1"/>
                </a:solidFill>
              </a:rPr>
              <a:t>has less </a:t>
            </a:r>
            <a:r>
              <a:rPr lang="en-US" sz="2000" b="1" dirty="0">
                <a:solidFill>
                  <a:schemeClr val="bg1"/>
                </a:solidFill>
              </a:rPr>
              <a:t>scatter than Option </a:t>
            </a:r>
            <a:r>
              <a:rPr lang="en-US" sz="2000" b="1" dirty="0" smtClean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540500" cy="4909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487D76"/>
                </a:solidFill>
              </a:rPr>
              <a:t>Energy Smart Reserve </a:t>
            </a:r>
            <a:r>
              <a:rPr lang="en-US" dirty="0" smtClean="0">
                <a:solidFill>
                  <a:srgbClr val="487D76"/>
                </a:solidFill>
              </a:rPr>
              <a:t>Projects (ESRP) Realization Rates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3584" y="1828800"/>
            <a:ext cx="2514600" cy="38862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en-US" sz="2000" dirty="0" smtClean="0"/>
              <a:t>All RRs are below 1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000" dirty="0" smtClean="0"/>
              <a:t>Three </a:t>
            </a:r>
            <a:r>
              <a:rPr lang="en-US" sz="2000" dirty="0"/>
              <a:t>measures have </a:t>
            </a:r>
            <a:r>
              <a:rPr lang="en-US" sz="2000" dirty="0" smtClean="0"/>
              <a:t>RR </a:t>
            </a:r>
            <a:r>
              <a:rPr lang="en-US" sz="2000" dirty="0"/>
              <a:t>below 0.5 and one </a:t>
            </a:r>
            <a:r>
              <a:rPr lang="en-US" sz="2000" dirty="0" smtClean="0"/>
              <a:t>RR is negative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2000" dirty="0" smtClean="0"/>
              <a:t>Issues:</a:t>
            </a:r>
          </a:p>
          <a:p>
            <a:pPr>
              <a:spcBef>
                <a:spcPts val="1000"/>
              </a:spcBef>
              <a:buFont typeface="Arial" charset="0"/>
              <a:buChar char="•"/>
            </a:pPr>
            <a:r>
              <a:rPr lang="en-US" sz="1700" dirty="0" smtClean="0"/>
              <a:t>Multiple projects: downstream </a:t>
            </a:r>
            <a:r>
              <a:rPr lang="en-US" sz="1700" dirty="0"/>
              <a:t>reuse </a:t>
            </a:r>
            <a:r>
              <a:rPr lang="en-US" sz="1700" dirty="0" smtClean="0"/>
              <a:t>saved water assumptions</a:t>
            </a:r>
          </a:p>
          <a:p>
            <a:pPr>
              <a:spcBef>
                <a:spcPts val="1000"/>
              </a:spcBef>
              <a:buFont typeface="Arial" charset="0"/>
              <a:buChar char="•"/>
            </a:pPr>
            <a:r>
              <a:rPr lang="en-US" sz="1700" dirty="0" smtClean="0"/>
              <a:t>One project with atypical </a:t>
            </a:r>
            <a:r>
              <a:rPr lang="en-US" sz="1700" dirty="0"/>
              <a:t>first-year </a:t>
            </a:r>
            <a:r>
              <a:rPr lang="en-US" sz="1700" dirty="0" smtClean="0"/>
              <a:t>operation</a:t>
            </a:r>
            <a:endParaRPr lang="en-US" sz="17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8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1"/>
            <a:ext cx="7772400" cy="1371600"/>
          </a:xfrm>
        </p:spPr>
        <p:txBody>
          <a:bodyPr>
            <a:noAutofit/>
          </a:bodyPr>
          <a:lstStyle/>
          <a:p>
            <a:pPr algn="ctr"/>
            <a:r>
              <a:rPr lang="en-US" sz="4400" b="0" cap="none" dirty="0" smtClean="0">
                <a:solidFill>
                  <a:srgbClr val="487D76"/>
                </a:solidFill>
              </a:rPr>
              <a:t>Adherence to Protocols </a:t>
            </a:r>
            <a:br>
              <a:rPr lang="en-US" sz="4400" b="0" cap="none" dirty="0" smtClean="0">
                <a:solidFill>
                  <a:srgbClr val="487D76"/>
                </a:solidFill>
              </a:rPr>
            </a:br>
            <a:r>
              <a:rPr lang="en-US" sz="4400" b="0" cap="none" dirty="0" smtClean="0">
                <a:solidFill>
                  <a:srgbClr val="487D76"/>
                </a:solidFill>
              </a:rPr>
              <a:t>and Guidelines</a:t>
            </a:r>
            <a:endParaRPr lang="en-US" sz="4400" b="0" cap="none" dirty="0">
              <a:solidFill>
                <a:srgbClr val="487D76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33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487D76"/>
                </a:solidFill>
              </a:rPr>
              <a:t>Compliance with </a:t>
            </a:r>
            <a:r>
              <a:rPr lang="en-US" dirty="0" smtClean="0">
                <a:solidFill>
                  <a:srgbClr val="487D76"/>
                </a:solidFill>
              </a:rPr>
              <a:t/>
            </a:r>
            <a:br>
              <a:rPr lang="en-US" dirty="0" smtClean="0">
                <a:solidFill>
                  <a:srgbClr val="487D76"/>
                </a:solidFill>
              </a:rPr>
            </a:br>
            <a:r>
              <a:rPr lang="en-US" dirty="0" smtClean="0">
                <a:solidFill>
                  <a:srgbClr val="487D76"/>
                </a:solidFill>
              </a:rPr>
              <a:t>Protocol </a:t>
            </a:r>
            <a:r>
              <a:rPr lang="en-US" dirty="0">
                <a:solidFill>
                  <a:srgbClr val="487D76"/>
                </a:solidFill>
              </a:rPr>
              <a:t>Selection </a:t>
            </a:r>
            <a:r>
              <a:rPr lang="en-US" dirty="0" smtClean="0">
                <a:solidFill>
                  <a:srgbClr val="487D76"/>
                </a:solidFill>
              </a:rPr>
              <a:t>Guideline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759005"/>
              </p:ext>
            </p:extLst>
          </p:nvPr>
        </p:nvGraphicFramePr>
        <p:xfrm>
          <a:off x="301058" y="4572000"/>
          <a:ext cx="8614342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837" y="1676400"/>
            <a:ext cx="4579937" cy="275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94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Evaluation Update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9469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2667000" y="6347552"/>
            <a:ext cx="3773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hlinkClick r:id="rId8"/>
              </a:rPr>
              <a:t>www.bpa.gov/goto/evaluation</a:t>
            </a:r>
            <a:endParaRPr lang="en-US" b="1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40080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3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Other Findings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111803"/>
              </p:ext>
            </p:extLst>
          </p:nvPr>
        </p:nvGraphicFramePr>
        <p:xfrm>
          <a:off x="457200" y="1524000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7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0" cap="none" dirty="0" smtClean="0">
                <a:solidFill>
                  <a:srgbClr val="487D76"/>
                </a:solidFill>
              </a:rPr>
              <a:t>Other Products</a:t>
            </a:r>
            <a:endParaRPr lang="en-US" sz="4400" b="0" cap="none" dirty="0">
              <a:solidFill>
                <a:srgbClr val="487D76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85727397"/>
              </p:ext>
            </p:extLst>
          </p:nvPr>
        </p:nvGraphicFramePr>
        <p:xfrm>
          <a:off x="609600" y="1447800"/>
          <a:ext cx="7620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31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4400" b="0" cap="none" dirty="0" smtClean="0">
                <a:solidFill>
                  <a:srgbClr val="487D76"/>
                </a:solidFill>
              </a:rPr>
              <a:t>Recommendations</a:t>
            </a:r>
            <a:endParaRPr lang="en-US" sz="4400" b="0" cap="none" dirty="0">
              <a:solidFill>
                <a:srgbClr val="487D76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487D76"/>
                </a:solidFill>
              </a:rPr>
              <a:t>Increasing </a:t>
            </a:r>
            <a:r>
              <a:rPr lang="en-US" dirty="0">
                <a:solidFill>
                  <a:srgbClr val="487D76"/>
                </a:solidFill>
              </a:rPr>
              <a:t>Reliability of </a:t>
            </a:r>
            <a:r>
              <a:rPr lang="en-US" dirty="0" smtClean="0">
                <a:solidFill>
                  <a:srgbClr val="487D76"/>
                </a:solidFill>
              </a:rPr>
              <a:t/>
            </a:r>
            <a:br>
              <a:rPr lang="en-US" dirty="0" smtClean="0">
                <a:solidFill>
                  <a:srgbClr val="487D76"/>
                </a:solidFill>
              </a:rPr>
            </a:br>
            <a:r>
              <a:rPr lang="en-US" dirty="0" smtClean="0">
                <a:solidFill>
                  <a:srgbClr val="487D76"/>
                </a:solidFill>
              </a:rPr>
              <a:t>M&amp;V </a:t>
            </a:r>
            <a:r>
              <a:rPr lang="en-US" dirty="0">
                <a:solidFill>
                  <a:srgbClr val="487D76"/>
                </a:solidFill>
              </a:rPr>
              <a:t>Savings </a:t>
            </a:r>
            <a:r>
              <a:rPr lang="en-US" dirty="0" smtClean="0">
                <a:solidFill>
                  <a:srgbClr val="487D76"/>
                </a:solidFill>
              </a:rPr>
              <a:t>Estimates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56429"/>
              </p:ext>
            </p:extLst>
          </p:nvPr>
        </p:nvGraphicFramePr>
        <p:xfrm>
          <a:off x="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3"/>
          <p:cNvSpPr txBox="1">
            <a:spLocks/>
          </p:cNvSpPr>
          <p:nvPr/>
        </p:nvSpPr>
        <p:spPr>
          <a:xfrm>
            <a:off x="3276600" y="65087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F54A113-0429-42E5-B968-5427FB779BDC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487D76"/>
                </a:solidFill>
              </a:rPr>
              <a:t>Improving Program </a:t>
            </a:r>
            <a:r>
              <a:rPr lang="en-US" dirty="0" smtClean="0">
                <a:solidFill>
                  <a:srgbClr val="487D76"/>
                </a:solidFill>
              </a:rPr>
              <a:t>Documentation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34</a:t>
            </a:fld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757643"/>
              </p:ext>
            </p:extLst>
          </p:nvPr>
        </p:nvGraphicFramePr>
        <p:xfrm>
          <a:off x="533400" y="1905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59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Improving Future Evaluations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4687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Next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7307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ight Arrow Callout 9"/>
          <p:cNvSpPr/>
          <p:nvPr/>
        </p:nvSpPr>
        <p:spPr>
          <a:xfrm rot="724401">
            <a:off x="153760" y="2486187"/>
            <a:ext cx="2578081" cy="1278837"/>
          </a:xfrm>
          <a:prstGeom prst="rightArrowCallout">
            <a:avLst/>
          </a:prstGeom>
          <a:solidFill>
            <a:srgbClr val="E8DA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Next: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Decide on recommendations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What else can we learn?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87D76"/>
                </a:solidFill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Report and highlights: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>
                <a:hlinkClick r:id="rId2"/>
              </a:rPr>
              <a:t>www.bpa.gov/goto/evaluation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Lauren S.M. Gage</a:t>
            </a:r>
          </a:p>
          <a:p>
            <a:pPr marL="0" indent="0">
              <a:buNone/>
            </a:pPr>
            <a:r>
              <a:rPr lang="en-US" b="1" dirty="0" smtClean="0">
                <a:hlinkClick r:id="rId3"/>
              </a:rPr>
              <a:t>lsmgage@bpa.gov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618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87D76"/>
                </a:solidFill>
              </a:rPr>
              <a:t>Today’s Meeting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3516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ight Arrow Callout 9"/>
          <p:cNvSpPr/>
          <p:nvPr/>
        </p:nvSpPr>
        <p:spPr>
          <a:xfrm rot="724401">
            <a:off x="153760" y="2486187"/>
            <a:ext cx="2578081" cy="1278837"/>
          </a:xfrm>
          <a:prstGeom prst="rightArrowCallout">
            <a:avLst/>
          </a:prstGeom>
          <a:solidFill>
            <a:srgbClr val="E8DA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Next: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Decide on recommendations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What else can we learn?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ight Arrow Callout 10"/>
          <p:cNvSpPr/>
          <p:nvPr/>
        </p:nvSpPr>
        <p:spPr>
          <a:xfrm rot="19567304">
            <a:off x="254835" y="5337096"/>
            <a:ext cx="1748010" cy="1066800"/>
          </a:xfrm>
          <a:prstGeom prst="rightArrowCallout">
            <a:avLst/>
          </a:prstGeom>
          <a:solidFill>
            <a:srgbClr val="E8DA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Today: Share draft results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mg9116\Desktop\throw\trophy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4043" r="21117" b="3920"/>
          <a:stretch/>
        </p:blipFill>
        <p:spPr bwMode="auto">
          <a:xfrm>
            <a:off x="-203022" y="1769424"/>
            <a:ext cx="3253991" cy="417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87D76"/>
                </a:solidFill>
              </a:rPr>
              <a:t>BPA Evaluation Thoughts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77037515"/>
              </p:ext>
            </p:extLst>
          </p:nvPr>
        </p:nvGraphicFramePr>
        <p:xfrm>
          <a:off x="2971800" y="1295400"/>
          <a:ext cx="6096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8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76200" y="274638"/>
            <a:ext cx="92202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cap="none" dirty="0" smtClean="0">
                <a:solidFill>
                  <a:srgbClr val="487D76"/>
                </a:solidFill>
              </a:rPr>
              <a:t>Background </a:t>
            </a:r>
            <a:br>
              <a:rPr lang="en-US" sz="4400" b="0" cap="none" dirty="0" smtClean="0">
                <a:solidFill>
                  <a:srgbClr val="487D76"/>
                </a:solidFill>
              </a:rPr>
            </a:br>
            <a:r>
              <a:rPr lang="en-US" sz="4400" b="0" cap="none" dirty="0" smtClean="0">
                <a:solidFill>
                  <a:srgbClr val="487D76"/>
                </a:solidFill>
              </a:rPr>
              <a:t>Site-Specific </a:t>
            </a:r>
            <a:r>
              <a:rPr lang="en-US" sz="4400" b="0" cap="none" dirty="0">
                <a:solidFill>
                  <a:srgbClr val="487D76"/>
                </a:solidFill>
              </a:rPr>
              <a:t>Evaluation </a:t>
            </a:r>
            <a:endParaRPr lang="en-US" sz="4400" b="0" dirty="0">
              <a:solidFill>
                <a:srgbClr val="C54B2C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Evaluation Background</a:t>
            </a:r>
            <a:endParaRPr lang="en-US" dirty="0">
              <a:solidFill>
                <a:srgbClr val="487D7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29852492"/>
              </p:ext>
            </p:extLst>
          </p:nvPr>
        </p:nvGraphicFramePr>
        <p:xfrm>
          <a:off x="152400" y="1143000"/>
          <a:ext cx="8991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>
          <a:xfrm>
            <a:off x="3276600" y="65087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F54A113-0429-42E5-B968-5427FB779BD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4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87D76"/>
                </a:solidFill>
              </a:rPr>
              <a:t>Objectives</a:t>
            </a:r>
            <a:endParaRPr lang="en-US" dirty="0">
              <a:solidFill>
                <a:srgbClr val="487D76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90750630"/>
              </p:ext>
            </p:extLst>
          </p:nvPr>
        </p:nvGraphicFramePr>
        <p:xfrm>
          <a:off x="304800" y="1447800"/>
          <a:ext cx="8153400" cy="5234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>
          <a:xfrm>
            <a:off x="3276600" y="6508750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F54A113-0429-42E5-B968-5427FB779BD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87D76"/>
                </a:solidFill>
              </a:rPr>
              <a:t>Domains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76122632"/>
              </p:ext>
            </p:extLst>
          </p:nvPr>
        </p:nvGraphicFramePr>
        <p:xfrm>
          <a:off x="457200" y="1219200"/>
          <a:ext cx="8382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5562600" cy="365125"/>
          </a:xfrm>
        </p:spPr>
        <p:txBody>
          <a:bodyPr/>
          <a:lstStyle/>
          <a:p>
            <a:pPr algn="r">
              <a:defRPr/>
            </a:pPr>
            <a:fld id="{EF54A113-0429-42E5-B968-5427FB779BDC}" type="slidenum">
              <a:rPr lang="en-US" smtClean="0"/>
              <a:pPr algn="r"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9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valuation">
      <a:dk1>
        <a:sysClr val="windowText" lastClr="000000"/>
      </a:dk1>
      <a:lt1>
        <a:sysClr val="window" lastClr="FFFFFF"/>
      </a:lt1>
      <a:dk2>
        <a:srgbClr val="4B4452"/>
      </a:dk2>
      <a:lt2>
        <a:srgbClr val="EEECE1"/>
      </a:lt2>
      <a:accent1>
        <a:srgbClr val="C54B2C"/>
      </a:accent1>
      <a:accent2>
        <a:srgbClr val="92B55F"/>
      </a:accent2>
      <a:accent3>
        <a:srgbClr val="487D76"/>
      </a:accent3>
      <a:accent4>
        <a:srgbClr val="E8DA5E"/>
      </a:accent4>
      <a:accent5>
        <a:srgbClr val="4B4452"/>
      </a:accent5>
      <a:accent6>
        <a:srgbClr val="A5A5A5"/>
      </a:accent6>
      <a:hlink>
        <a:srgbClr val="0000FF"/>
      </a:hlink>
      <a:folHlink>
        <a:srgbClr val="800080"/>
      </a:folHlink>
    </a:clrScheme>
    <a:fontScheme name="All Georgi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8DA5E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E78EBD32380143879455D2E3C24255" ma:contentTypeVersion="1" ma:contentTypeDescription="Create a new document." ma:contentTypeScope="" ma:versionID="20319459b37a87242765d8bb71a8d14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39B4A4C-0259-4DB2-A142-CA85862397B4}"/>
</file>

<file path=customXml/itemProps2.xml><?xml version="1.0" encoding="utf-8"?>
<ds:datastoreItem xmlns:ds="http://schemas.openxmlformats.org/officeDocument/2006/customXml" ds:itemID="{1C11DB6B-4371-428A-AAE8-A33BAC3B3FA6}"/>
</file>

<file path=customXml/itemProps3.xml><?xml version="1.0" encoding="utf-8"?>
<ds:datastoreItem xmlns:ds="http://schemas.openxmlformats.org/officeDocument/2006/customXml" ds:itemID="{B3562555-11F3-439F-98B6-66A3D6C88AE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7458</TotalTime>
  <Words>1153</Words>
  <Application>Microsoft Office PowerPoint</Application>
  <PresentationFormat>On-screen Show (4:3)</PresentationFormat>
  <Paragraphs>284</Paragraphs>
  <Slides>37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Evaluation Update and  Draft results of the Site-Specific  Savings Portfolio</vt:lpstr>
      <vt:lpstr>Why Evaluation?</vt:lpstr>
      <vt:lpstr>Evaluation Update</vt:lpstr>
      <vt:lpstr>Today’s Meeting</vt:lpstr>
      <vt:lpstr>BPA Evaluation Thoughts</vt:lpstr>
      <vt:lpstr>PowerPoint Presentation</vt:lpstr>
      <vt:lpstr>Evaluation Background</vt:lpstr>
      <vt:lpstr>Objectives</vt:lpstr>
      <vt:lpstr>Domains</vt:lpstr>
      <vt:lpstr>Sample Design</vt:lpstr>
      <vt:lpstr>More Evaluation Information</vt:lpstr>
      <vt:lpstr>Estimating Site-Specific Savings – Guiding Principles</vt:lpstr>
      <vt:lpstr>Process for  Estimating Measure Savings</vt:lpstr>
      <vt:lpstr>Review by BPA and Utilities</vt:lpstr>
      <vt:lpstr>What is a Realization Rate (RR)</vt:lpstr>
      <vt:lpstr>Findings Site-Specific Evaluation </vt:lpstr>
      <vt:lpstr>Overall Results</vt:lpstr>
      <vt:lpstr>Measure Realization Rates</vt:lpstr>
      <vt:lpstr>Life-Cycle Cost-Effectiveness</vt:lpstr>
      <vt:lpstr>Lighting Savings</vt:lpstr>
      <vt:lpstr>Lighting Realization Rates</vt:lpstr>
      <vt:lpstr>Option 1 Lighting</vt:lpstr>
      <vt:lpstr>Option 2 Lighting</vt:lpstr>
      <vt:lpstr>Non-Lighting Savings</vt:lpstr>
      <vt:lpstr>Non-Lighting Savings</vt:lpstr>
      <vt:lpstr>Non-Lighting Realization Rates</vt:lpstr>
      <vt:lpstr>Energy Smart Reserve Projects (ESRP) Realization Rates</vt:lpstr>
      <vt:lpstr>Adherence to Protocols  and Guidelines</vt:lpstr>
      <vt:lpstr>Compliance with  Protocol Selection Guideline</vt:lpstr>
      <vt:lpstr>Other Findings</vt:lpstr>
      <vt:lpstr>Other Products</vt:lpstr>
      <vt:lpstr>Recommendations</vt:lpstr>
      <vt:lpstr>Increasing Reliability of  M&amp;V Savings Estimates</vt:lpstr>
      <vt:lpstr>Improving Program Documentation</vt:lpstr>
      <vt:lpstr>Improving Future Evaluations</vt:lpstr>
      <vt:lpstr>Next Steps</vt:lpstr>
      <vt:lpstr>Questions?</vt:lpstr>
    </vt:vector>
  </TitlesOfParts>
  <Company>Bonneville Power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Impact_Eval_Site-Specific_Portfolio_BrownBag</dc:title>
  <dc:creator>MFrancisco</dc:creator>
  <dc:description/>
  <cp:lastModifiedBy>MFrancisco</cp:lastModifiedBy>
  <cp:revision>268</cp:revision>
  <dcterms:created xsi:type="dcterms:W3CDTF">2015-10-05T21:23:04Z</dcterms:created>
  <dcterms:modified xsi:type="dcterms:W3CDTF">2016-02-05T19:29:27Z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0x010100BDE78EBD32380143879455D2E3C24255</vt:lpwstr>
  </property>
  <property fmtid="{D5CDD505-2E9C-101B-9397-08002B2CF9AE}" pid="3" name="Tags">
    <vt:lpwstr/>
  </property>
  <property fmtid="{D5CDD505-2E9C-101B-9397-08002B2CF9AE}" pid="4" name="_Format">
    <vt:lpwstr/>
  </property>
  <property fmtid="{D5CDD505-2E9C-101B-9397-08002B2CF9AE}" pid="5" name="_Coverage">
    <vt:lpwstr/>
  </property>
  <property fmtid="{D5CDD505-2E9C-101B-9397-08002B2CF9AE}" pid="6" name="_Contributor">
    <vt:lpwstr/>
  </property>
  <property fmtid="{D5CDD505-2E9C-101B-9397-08002B2CF9AE}" pid="7" name="Order">
    <vt:r8>400</vt:r8>
  </property>
  <property fmtid="{D5CDD505-2E9C-101B-9397-08002B2CF9AE}" pid="8" name="_Relation">
    <vt:lpwstr/>
  </property>
  <property fmtid="{D5CDD505-2E9C-101B-9397-08002B2CF9AE}" pid="9" name="Language">
    <vt:lpwstr/>
  </property>
  <property fmtid="{D5CDD505-2E9C-101B-9397-08002B2CF9AE}" pid="11" name="pb95b497b12c48a38c5a5dfead4fe67f">
    <vt:lpwstr/>
  </property>
  <property fmtid="{D5CDD505-2E9C-101B-9397-08002B2CF9AE}" pid="12" name="xd_Signature">
    <vt:bool>false</vt:bool>
  </property>
  <property fmtid="{D5CDD505-2E9C-101B-9397-08002B2CF9AE}" pid="14" name="_Source">
    <vt:lpwstr/>
  </property>
  <property fmtid="{D5CDD505-2E9C-101B-9397-08002B2CF9AE}" pid="15" name="xd_ProgID">
    <vt:lpwstr/>
  </property>
  <property fmtid="{D5CDD505-2E9C-101B-9397-08002B2CF9AE}" pid="16" name="_ResourceType">
    <vt:lpwstr/>
  </property>
  <property fmtid="{D5CDD505-2E9C-101B-9397-08002B2CF9AE}" pid="17" name="_Identifier">
    <vt:lpwstr/>
  </property>
  <property fmtid="{D5CDD505-2E9C-101B-9397-08002B2CF9AE}" pid="18" name="_SourceUrl">
    <vt:lpwstr/>
  </property>
  <property fmtid="{D5CDD505-2E9C-101B-9397-08002B2CF9AE}" pid="19" name="_SharedFileIndex">
    <vt:lpwstr/>
  </property>
  <property fmtid="{D5CDD505-2E9C-101B-9397-08002B2CF9AE}" pid="20" name="TaxCatchAll">
    <vt:lpwstr/>
  </property>
  <property fmtid="{D5CDD505-2E9C-101B-9397-08002B2CF9AE}" pid="21" name="_Publisher">
    <vt:lpwstr/>
  </property>
  <property fmtid="{D5CDD505-2E9C-101B-9397-08002B2CF9AE}" pid="22" name="TemplateUrl">
    <vt:lpwstr/>
  </property>
</Properties>
</file>