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39"/>
  </p:notesMasterIdLst>
  <p:sldIdLst>
    <p:sldId id="276" r:id="rId6"/>
    <p:sldId id="277" r:id="rId7"/>
    <p:sldId id="278" r:id="rId8"/>
    <p:sldId id="279" r:id="rId9"/>
    <p:sldId id="280" r:id="rId10"/>
    <p:sldId id="281" r:id="rId11"/>
    <p:sldId id="301" r:id="rId12"/>
    <p:sldId id="283" r:id="rId13"/>
    <p:sldId id="303" r:id="rId14"/>
    <p:sldId id="302" r:id="rId15"/>
    <p:sldId id="304" r:id="rId16"/>
    <p:sldId id="285" r:id="rId17"/>
    <p:sldId id="305" r:id="rId18"/>
    <p:sldId id="316" r:id="rId19"/>
    <p:sldId id="306" r:id="rId20"/>
    <p:sldId id="307" r:id="rId21"/>
    <p:sldId id="308" r:id="rId22"/>
    <p:sldId id="287" r:id="rId23"/>
    <p:sldId id="312" r:id="rId24"/>
    <p:sldId id="313" r:id="rId25"/>
    <p:sldId id="317" r:id="rId26"/>
    <p:sldId id="318" r:id="rId27"/>
    <p:sldId id="319" r:id="rId28"/>
    <p:sldId id="320" r:id="rId29"/>
    <p:sldId id="292" r:id="rId30"/>
    <p:sldId id="293" r:id="rId31"/>
    <p:sldId id="294" r:id="rId32"/>
    <p:sldId id="295" r:id="rId33"/>
    <p:sldId id="296" r:id="rId34"/>
    <p:sldId id="297" r:id="rId35"/>
    <p:sldId id="298" r:id="rId36"/>
    <p:sldId id="299" r:id="rId37"/>
    <p:sldId id="3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C5ADB-C95A-40C5-8C7A-D8BEB1D42308}" type="datetimeFigureOut">
              <a:rPr lang="en-US" smtClean="0"/>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9BB84-5B13-4407-8F89-BEDBEFE1A698}" type="slidenum">
              <a:rPr lang="en-US" smtClean="0"/>
              <a:t>‹#›</a:t>
            </a:fld>
            <a:endParaRPr lang="en-US"/>
          </a:p>
        </p:txBody>
      </p:sp>
    </p:spTree>
    <p:extLst>
      <p:ext uri="{BB962C8B-B14F-4D97-AF65-F5344CB8AC3E}">
        <p14:creationId xmlns:p14="http://schemas.microsoft.com/office/powerpoint/2010/main" val="252850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aseline="-25000">
              <a:solidFill>
                <a:srgbClr val="000000"/>
              </a:solidFill>
              <a:latin typeface="Arial" charset="0"/>
            </a:endParaRPr>
          </a:p>
        </p:txBody>
      </p:sp>
      <p:sp>
        <p:nvSpPr>
          <p:cNvPr id="5"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100">
                <a:solidFill>
                  <a:srgbClr val="000000"/>
                </a:solidFill>
              </a:rPr>
              <a:t>B     O     N     N     E     V     I     L     L     E             P     O     W     E     R             A     D     M     I     N     I     S     T     R     A     T     I     O     N</a:t>
            </a:r>
          </a:p>
        </p:txBody>
      </p:sp>
      <p:sp>
        <p:nvSpPr>
          <p:cNvPr id="6" name="Rectangle 51"/>
          <p:cNvSpPr>
            <a:spLocks noChangeArrowheads="1"/>
          </p:cNvSpPr>
          <p:nvPr userDrawn="1"/>
        </p:nvSpPr>
        <p:spPr bwMode="auto">
          <a:xfrm>
            <a:off x="0" y="457200"/>
            <a:ext cx="9144000" cy="228600"/>
          </a:xfrm>
          <a:prstGeom prst="rect">
            <a:avLst/>
          </a:prstGeom>
          <a:solidFill>
            <a:srgbClr val="5E9732"/>
          </a:solidFill>
          <a:ln>
            <a:noFill/>
          </a:ln>
          <a:effectLst/>
          <a:extLst>
            <a:ext uri="{91240B29-F687-4F45-9708-019B960494DF}">
              <a14:hiddenLine xmlns:a14="http://schemas.microsoft.com/office/drawing/2010/main" w="9525">
                <a:solidFill>
                  <a:srgbClr val="5A48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baseline="-25000">
              <a:solidFill>
                <a:srgbClr val="5E9732"/>
              </a:solidFill>
              <a:latin typeface="Arial" charset="0"/>
            </a:endParaRPr>
          </a:p>
        </p:txBody>
      </p:sp>
      <p:sp>
        <p:nvSpPr>
          <p:cNvPr id="4098" name="Rectangle 2"/>
          <p:cNvSpPr>
            <a:spLocks noGrp="1" noChangeArrowheads="1"/>
          </p:cNvSpPr>
          <p:nvPr>
            <p:ph type="ctrTitle"/>
          </p:nvPr>
        </p:nvSpPr>
        <p:spPr>
          <a:xfrm>
            <a:off x="685800" y="1958975"/>
            <a:ext cx="7772400" cy="1470025"/>
          </a:xfrm>
        </p:spPr>
        <p:txBody>
          <a:bodyPr/>
          <a:lstStyle>
            <a:lvl1pP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4114800"/>
            <a:ext cx="6400800" cy="15240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fld id="{D707E68D-095C-492D-AB18-463C0793C0F4}" type="datetime1">
              <a:rPr lang="en-US" altLang="en-US">
                <a:solidFill>
                  <a:srgbClr val="FFFFFF"/>
                </a:solidFill>
              </a:rPr>
              <a:pPr/>
              <a:t>5/2/2018</a:t>
            </a:fld>
            <a:endParaRPr lang="en-US" altLang="en-US">
              <a:solidFill>
                <a:srgbClr val="FFFFFF"/>
              </a:solidFill>
            </a:endParaRPr>
          </a:p>
        </p:txBody>
      </p:sp>
    </p:spTree>
    <p:extLst>
      <p:ext uri="{BB962C8B-B14F-4D97-AF65-F5344CB8AC3E}">
        <p14:creationId xmlns:p14="http://schemas.microsoft.com/office/powerpoint/2010/main" val="196334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5D5702A-E646-4D03-BBA1-D319657C1862}" type="slidenum">
              <a:rPr lang="en-US" altLang="en-US"/>
              <a:pPr/>
              <a:t>‹#›</a:t>
            </a:fld>
            <a:endParaRPr lang="en-US" altLang="en-US"/>
          </a:p>
        </p:txBody>
      </p:sp>
    </p:spTree>
    <p:extLst>
      <p:ext uri="{BB962C8B-B14F-4D97-AF65-F5344CB8AC3E}">
        <p14:creationId xmlns:p14="http://schemas.microsoft.com/office/powerpoint/2010/main" val="427864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E56DC1-FA3B-476B-8AB3-0F952CABE241}" type="slidenum">
              <a:rPr lang="en-US" altLang="en-US"/>
              <a:pPr/>
              <a:t>‹#›</a:t>
            </a:fld>
            <a:endParaRPr lang="en-US" altLang="en-US"/>
          </a:p>
        </p:txBody>
      </p:sp>
    </p:spTree>
    <p:extLst>
      <p:ext uri="{BB962C8B-B14F-4D97-AF65-F5344CB8AC3E}">
        <p14:creationId xmlns:p14="http://schemas.microsoft.com/office/powerpoint/2010/main" val="193955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B28D76-B543-4A6C-AF7B-5C9F058D8DF4}" type="slidenum">
              <a:rPr lang="en-US" altLang="en-US"/>
              <a:pPr/>
              <a:t>‹#›</a:t>
            </a:fld>
            <a:endParaRPr lang="en-US" altLang="en-US"/>
          </a:p>
        </p:txBody>
      </p:sp>
    </p:spTree>
    <p:extLst>
      <p:ext uri="{BB962C8B-B14F-4D97-AF65-F5344CB8AC3E}">
        <p14:creationId xmlns:p14="http://schemas.microsoft.com/office/powerpoint/2010/main" val="32051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360EFE5-7718-49A6-8286-F6766BD4E5C9}" type="slidenum">
              <a:rPr lang="en-US" altLang="en-US"/>
              <a:pPr/>
              <a:t>‹#›</a:t>
            </a:fld>
            <a:endParaRPr lang="en-US" altLang="en-US"/>
          </a:p>
        </p:txBody>
      </p:sp>
    </p:spTree>
    <p:extLst>
      <p:ext uri="{BB962C8B-B14F-4D97-AF65-F5344CB8AC3E}">
        <p14:creationId xmlns:p14="http://schemas.microsoft.com/office/powerpoint/2010/main" val="220223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DB2418-072A-4E40-A82C-DD046FA12E6A}" type="slidenum">
              <a:rPr lang="en-US" altLang="en-US"/>
              <a:pPr/>
              <a:t>‹#›</a:t>
            </a:fld>
            <a:endParaRPr lang="en-US" altLang="en-US"/>
          </a:p>
        </p:txBody>
      </p:sp>
    </p:spTree>
    <p:extLst>
      <p:ext uri="{BB962C8B-B14F-4D97-AF65-F5344CB8AC3E}">
        <p14:creationId xmlns:p14="http://schemas.microsoft.com/office/powerpoint/2010/main" val="54329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23A2BC1-F5A0-48F5-B1AF-D219086F931D}" type="slidenum">
              <a:rPr lang="en-US" altLang="en-US"/>
              <a:pPr/>
              <a:t>‹#›</a:t>
            </a:fld>
            <a:endParaRPr lang="en-US" altLang="en-US"/>
          </a:p>
        </p:txBody>
      </p:sp>
    </p:spTree>
    <p:extLst>
      <p:ext uri="{BB962C8B-B14F-4D97-AF65-F5344CB8AC3E}">
        <p14:creationId xmlns:p14="http://schemas.microsoft.com/office/powerpoint/2010/main" val="344557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AEA2C86-8333-41A6-84D8-2C8A6DFBEC94}" type="slidenum">
              <a:rPr lang="en-US" altLang="en-US"/>
              <a:pPr/>
              <a:t>‹#›</a:t>
            </a:fld>
            <a:endParaRPr lang="en-US" altLang="en-US"/>
          </a:p>
        </p:txBody>
      </p:sp>
    </p:spTree>
    <p:extLst>
      <p:ext uri="{BB962C8B-B14F-4D97-AF65-F5344CB8AC3E}">
        <p14:creationId xmlns:p14="http://schemas.microsoft.com/office/powerpoint/2010/main" val="38758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0D0DEE0-6F17-4AEC-9784-7410CCDCE403}" type="slidenum">
              <a:rPr lang="en-US" altLang="en-US"/>
              <a:pPr/>
              <a:t>‹#›</a:t>
            </a:fld>
            <a:endParaRPr lang="en-US" altLang="en-US"/>
          </a:p>
        </p:txBody>
      </p:sp>
    </p:spTree>
    <p:extLst>
      <p:ext uri="{BB962C8B-B14F-4D97-AF65-F5344CB8AC3E}">
        <p14:creationId xmlns:p14="http://schemas.microsoft.com/office/powerpoint/2010/main" val="7684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DAC428B-A9B3-4658-A35D-7368A2BF4ECB}" type="slidenum">
              <a:rPr lang="en-US" altLang="en-US"/>
              <a:pPr/>
              <a:t>‹#›</a:t>
            </a:fld>
            <a:endParaRPr lang="en-US" altLang="en-US"/>
          </a:p>
        </p:txBody>
      </p:sp>
    </p:spTree>
    <p:extLst>
      <p:ext uri="{BB962C8B-B14F-4D97-AF65-F5344CB8AC3E}">
        <p14:creationId xmlns:p14="http://schemas.microsoft.com/office/powerpoint/2010/main" val="125754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1841781-62BB-47EA-A8B9-9D5570712CA3}" type="slidenum">
              <a:rPr lang="en-US" altLang="en-US"/>
              <a:pPr/>
              <a:t>‹#›</a:t>
            </a:fld>
            <a:endParaRPr lang="en-US" altLang="en-US"/>
          </a:p>
        </p:txBody>
      </p:sp>
    </p:spTree>
    <p:extLst>
      <p:ext uri="{BB962C8B-B14F-4D97-AF65-F5344CB8AC3E}">
        <p14:creationId xmlns:p14="http://schemas.microsoft.com/office/powerpoint/2010/main" val="299174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223B6BA-471D-48EA-A6EE-054DC7706900}" type="slidenum">
              <a:rPr lang="en-US" altLang="en-US"/>
              <a:pPr/>
              <a:t>‹#›</a:t>
            </a:fld>
            <a:endParaRPr lang="en-US" altLang="en-US"/>
          </a:p>
        </p:txBody>
      </p:sp>
    </p:spTree>
    <p:extLst>
      <p:ext uri="{BB962C8B-B14F-4D97-AF65-F5344CB8AC3E}">
        <p14:creationId xmlns:p14="http://schemas.microsoft.com/office/powerpoint/2010/main" val="27367116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2286000" y="5791200"/>
            <a:ext cx="4953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20000"/>
              </a:spcBef>
              <a:buClr>
                <a:srgbClr val="0069AA"/>
              </a:buClr>
              <a:buFont typeface="Wingdings" pitchFamily="2" charset="2"/>
              <a:buNone/>
              <a:defRPr sz="2000" baseline="0">
                <a:solidFill>
                  <a:schemeClr val="bg1"/>
                </a:solidFill>
              </a:defRPr>
            </a:lvl1pPr>
          </a:lstStyle>
          <a:p>
            <a:pPr fontAlgn="base">
              <a:spcAft>
                <a:spcPct val="0"/>
              </a:spcAft>
            </a:pPr>
            <a:fld id="{F119F9B2-9DC0-4F41-8B03-F894F436B2CE}" type="datetime1">
              <a:rPr lang="en-US" altLang="en-US">
                <a:solidFill>
                  <a:srgbClr val="FFFFFF"/>
                </a:solidFill>
                <a:latin typeface="Arial" charset="0"/>
              </a:rPr>
              <a:pPr fontAlgn="base">
                <a:spcAft>
                  <a:spcPct val="0"/>
                </a:spcAft>
              </a:pPr>
              <a:t>5/2/2018</a:t>
            </a:fld>
            <a:endParaRPr lang="en-US" altLang="en-US">
              <a:solidFill>
                <a:srgbClr val="FFFFFF"/>
              </a:solidFill>
              <a:latin typeface="Arial" charset="0"/>
            </a:endParaRPr>
          </a:p>
        </p:txBody>
      </p:sp>
    </p:spTree>
    <p:extLst>
      <p:ext uri="{BB962C8B-B14F-4D97-AF65-F5344CB8AC3E}">
        <p14:creationId xmlns:p14="http://schemas.microsoft.com/office/powerpoint/2010/main" val="125991219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rgbClr val="0069AA"/>
          </a:solidFill>
          <a:latin typeface="+mj-lt"/>
          <a:ea typeface="+mj-ea"/>
          <a:cs typeface="+mj-cs"/>
        </a:defRPr>
      </a:lvl1pPr>
      <a:lvl2pPr algn="ctr" rtl="0" eaLnBrk="0" fontAlgn="base" hangingPunct="0">
        <a:spcBef>
          <a:spcPct val="0"/>
        </a:spcBef>
        <a:spcAft>
          <a:spcPct val="0"/>
        </a:spcAft>
        <a:defRPr sz="4400">
          <a:solidFill>
            <a:srgbClr val="0069AA"/>
          </a:solidFill>
          <a:latin typeface="Arial" charset="0"/>
        </a:defRPr>
      </a:lvl2pPr>
      <a:lvl3pPr algn="ctr" rtl="0" eaLnBrk="0" fontAlgn="base" hangingPunct="0">
        <a:spcBef>
          <a:spcPct val="0"/>
        </a:spcBef>
        <a:spcAft>
          <a:spcPct val="0"/>
        </a:spcAft>
        <a:defRPr sz="4400">
          <a:solidFill>
            <a:srgbClr val="0069AA"/>
          </a:solidFill>
          <a:latin typeface="Arial" charset="0"/>
        </a:defRPr>
      </a:lvl3pPr>
      <a:lvl4pPr algn="ctr" rtl="0" eaLnBrk="0" fontAlgn="base" hangingPunct="0">
        <a:spcBef>
          <a:spcPct val="0"/>
        </a:spcBef>
        <a:spcAft>
          <a:spcPct val="0"/>
        </a:spcAft>
        <a:defRPr sz="4400">
          <a:solidFill>
            <a:srgbClr val="0069AA"/>
          </a:solidFill>
          <a:latin typeface="Arial" charset="0"/>
        </a:defRPr>
      </a:lvl4pPr>
      <a:lvl5pPr algn="ctr" rtl="0" eaLnBrk="0" fontAlgn="base" hangingPunct="0">
        <a:spcBef>
          <a:spcPct val="0"/>
        </a:spcBef>
        <a:spcAft>
          <a:spcPct val="0"/>
        </a:spcAft>
        <a:defRPr sz="4400">
          <a:solidFill>
            <a:srgbClr val="0069AA"/>
          </a:solidFill>
          <a:latin typeface="Arial" charset="0"/>
        </a:defRPr>
      </a:lvl5pPr>
      <a:lvl6pPr marL="457200" algn="ctr" rtl="0" fontAlgn="base">
        <a:spcBef>
          <a:spcPct val="0"/>
        </a:spcBef>
        <a:spcAft>
          <a:spcPct val="0"/>
        </a:spcAft>
        <a:defRPr sz="4400">
          <a:solidFill>
            <a:srgbClr val="0069AA"/>
          </a:solidFill>
          <a:latin typeface="Arial" charset="0"/>
        </a:defRPr>
      </a:lvl6pPr>
      <a:lvl7pPr marL="914400" algn="ctr" rtl="0" fontAlgn="base">
        <a:spcBef>
          <a:spcPct val="0"/>
        </a:spcBef>
        <a:spcAft>
          <a:spcPct val="0"/>
        </a:spcAft>
        <a:defRPr sz="4400">
          <a:solidFill>
            <a:srgbClr val="0069AA"/>
          </a:solidFill>
          <a:latin typeface="Arial" charset="0"/>
        </a:defRPr>
      </a:lvl7pPr>
      <a:lvl8pPr marL="1371600" algn="ctr" rtl="0" fontAlgn="base">
        <a:spcBef>
          <a:spcPct val="0"/>
        </a:spcBef>
        <a:spcAft>
          <a:spcPct val="0"/>
        </a:spcAft>
        <a:defRPr sz="4400">
          <a:solidFill>
            <a:srgbClr val="0069AA"/>
          </a:solidFill>
          <a:latin typeface="Arial" charset="0"/>
        </a:defRPr>
      </a:lvl8pPr>
      <a:lvl9pPr marL="1828800" algn="ctr" rtl="0" fontAlgn="base">
        <a:spcBef>
          <a:spcPct val="0"/>
        </a:spcBef>
        <a:spcAft>
          <a:spcPct val="0"/>
        </a:spcAft>
        <a:defRPr sz="4400">
          <a:solidFill>
            <a:srgbClr val="0069AA"/>
          </a:solidFill>
          <a:latin typeface="Arial" charset="0"/>
        </a:defRPr>
      </a:lvl9pPr>
    </p:titleStyle>
    <p:bodyStyle>
      <a:lvl1pPr marL="342900" indent="-342900" algn="l" rtl="0" eaLnBrk="0" fontAlgn="base" hangingPunct="0">
        <a:spcBef>
          <a:spcPct val="20000"/>
        </a:spcBef>
        <a:spcAft>
          <a:spcPct val="0"/>
        </a:spcAft>
        <a:buClr>
          <a:srgbClr val="0069AA"/>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0" y="838200"/>
            <a:ext cx="9144000" cy="715963"/>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60" name="Rectangle 3"/>
          <p:cNvSpPr>
            <a:spLocks noGrp="1" noChangeArrowheads="1"/>
          </p:cNvSpPr>
          <p:nvPr>
            <p:ph type="body" idx="1"/>
          </p:nvPr>
        </p:nvSpPr>
        <p:spPr bwMode="auto">
          <a:xfrm>
            <a:off x="457200" y="2103438"/>
            <a:ext cx="8229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AutoShape 8"/>
          <p:cNvSpPr>
            <a:spLocks noChangeArrowheads="1"/>
          </p:cNvSpPr>
          <p:nvPr/>
        </p:nvSpPr>
        <p:spPr bwMode="auto">
          <a:xfrm rot="10800000">
            <a:off x="7620000" y="6096000"/>
            <a:ext cx="1066800" cy="762000"/>
          </a:xfrm>
          <a:prstGeom prst="triangle">
            <a:avLst>
              <a:gd name="adj" fmla="val 50000"/>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41" name="Rectangle 17"/>
          <p:cNvSpPr>
            <a:spLocks noGrp="1" noChangeArrowheads="1"/>
          </p:cNvSpPr>
          <p:nvPr>
            <p:ph type="sldNum" sz="quarter" idx="4"/>
          </p:nvPr>
        </p:nvSpPr>
        <p:spPr bwMode="auto">
          <a:xfrm>
            <a:off x="8077200" y="6477000"/>
            <a:ext cx="679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aseline="0">
                <a:solidFill>
                  <a:srgbClr val="5E9732"/>
                </a:solidFill>
              </a:defRPr>
            </a:lvl1pPr>
          </a:lstStyle>
          <a:p>
            <a:pPr fontAlgn="base">
              <a:spcBef>
                <a:spcPct val="0"/>
              </a:spcBef>
              <a:spcAft>
                <a:spcPct val="0"/>
              </a:spcAft>
            </a:pPr>
            <a:fld id="{C886FCE2-FA6D-40F9-A4D2-30B1F7CD43B0}" type="slidenum">
              <a:rPr lang="en-US" altLang="en-US"/>
              <a:pPr fontAlgn="base">
                <a:spcBef>
                  <a:spcPct val="0"/>
                </a:spcBef>
                <a:spcAft>
                  <a:spcPct val="0"/>
                </a:spcAft>
              </a:pPr>
              <a:t>‹#›</a:t>
            </a:fld>
            <a:endParaRPr lang="en-US" altLang="en-US"/>
          </a:p>
        </p:txBody>
      </p:sp>
      <p:sp>
        <p:nvSpPr>
          <p:cNvPr id="19470" name="Rectangle 1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aseline="-25000">
              <a:solidFill>
                <a:srgbClr val="000000"/>
              </a:solidFill>
            </a:endParaRPr>
          </a:p>
        </p:txBody>
      </p:sp>
      <p:sp>
        <p:nvSpPr>
          <p:cNvPr id="19471"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100">
                <a:solidFill>
                  <a:srgbClr val="000000"/>
                </a:solidFill>
              </a:rPr>
              <a:t>B     O     N     N     E     V     I     L     L     E             P     O     W     E     R             A     D     M     I     N     I     S     T     R     A     T     I     O     N</a:t>
            </a:r>
          </a:p>
        </p:txBody>
      </p:sp>
    </p:spTree>
    <p:extLst>
      <p:ext uri="{BB962C8B-B14F-4D97-AF65-F5344CB8AC3E}">
        <p14:creationId xmlns:p14="http://schemas.microsoft.com/office/powerpoint/2010/main" val="41137957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000">
          <a:solidFill>
            <a:srgbClr val="5E9732"/>
          </a:solidFill>
          <a:latin typeface="+mj-lt"/>
          <a:ea typeface="+mj-ea"/>
          <a:cs typeface="+mj-cs"/>
        </a:defRPr>
      </a:lvl1pPr>
      <a:lvl2pPr algn="ctr" rtl="0" eaLnBrk="0" fontAlgn="base" hangingPunct="0">
        <a:spcBef>
          <a:spcPct val="0"/>
        </a:spcBef>
        <a:spcAft>
          <a:spcPct val="0"/>
        </a:spcAft>
        <a:defRPr sz="4000">
          <a:solidFill>
            <a:srgbClr val="5E9732"/>
          </a:solidFill>
          <a:latin typeface="Arial" charset="0"/>
        </a:defRPr>
      </a:lvl2pPr>
      <a:lvl3pPr algn="ctr" rtl="0" eaLnBrk="0" fontAlgn="base" hangingPunct="0">
        <a:spcBef>
          <a:spcPct val="0"/>
        </a:spcBef>
        <a:spcAft>
          <a:spcPct val="0"/>
        </a:spcAft>
        <a:defRPr sz="4000">
          <a:solidFill>
            <a:srgbClr val="5E9732"/>
          </a:solidFill>
          <a:latin typeface="Arial" charset="0"/>
        </a:defRPr>
      </a:lvl3pPr>
      <a:lvl4pPr algn="ctr" rtl="0" eaLnBrk="0" fontAlgn="base" hangingPunct="0">
        <a:spcBef>
          <a:spcPct val="0"/>
        </a:spcBef>
        <a:spcAft>
          <a:spcPct val="0"/>
        </a:spcAft>
        <a:defRPr sz="4000">
          <a:solidFill>
            <a:srgbClr val="5E9732"/>
          </a:solidFill>
          <a:latin typeface="Arial" charset="0"/>
        </a:defRPr>
      </a:lvl4pPr>
      <a:lvl5pPr algn="ctr" rtl="0" eaLnBrk="0" fontAlgn="base" hangingPunct="0">
        <a:spcBef>
          <a:spcPct val="0"/>
        </a:spcBef>
        <a:spcAft>
          <a:spcPct val="0"/>
        </a:spcAft>
        <a:defRPr sz="4000">
          <a:solidFill>
            <a:srgbClr val="5E9732"/>
          </a:solidFill>
          <a:latin typeface="Arial" charset="0"/>
        </a:defRPr>
      </a:lvl5pPr>
      <a:lvl6pPr marL="457200" algn="ctr" rtl="0" eaLnBrk="0" fontAlgn="base" hangingPunct="0">
        <a:spcBef>
          <a:spcPct val="0"/>
        </a:spcBef>
        <a:spcAft>
          <a:spcPct val="0"/>
        </a:spcAft>
        <a:defRPr sz="4000">
          <a:solidFill>
            <a:srgbClr val="5E9732"/>
          </a:solidFill>
          <a:latin typeface="Arial" charset="0"/>
        </a:defRPr>
      </a:lvl6pPr>
      <a:lvl7pPr marL="914400" algn="ctr" rtl="0" eaLnBrk="0" fontAlgn="base" hangingPunct="0">
        <a:spcBef>
          <a:spcPct val="0"/>
        </a:spcBef>
        <a:spcAft>
          <a:spcPct val="0"/>
        </a:spcAft>
        <a:defRPr sz="4000">
          <a:solidFill>
            <a:srgbClr val="5E9732"/>
          </a:solidFill>
          <a:latin typeface="Arial" charset="0"/>
        </a:defRPr>
      </a:lvl7pPr>
      <a:lvl8pPr marL="1371600" algn="ctr" rtl="0" eaLnBrk="0" fontAlgn="base" hangingPunct="0">
        <a:spcBef>
          <a:spcPct val="0"/>
        </a:spcBef>
        <a:spcAft>
          <a:spcPct val="0"/>
        </a:spcAft>
        <a:defRPr sz="4000">
          <a:solidFill>
            <a:srgbClr val="5E9732"/>
          </a:solidFill>
          <a:latin typeface="Arial" charset="0"/>
        </a:defRPr>
      </a:lvl8pPr>
      <a:lvl9pPr marL="1828800" algn="ctr" rtl="0" eaLnBrk="0" fontAlgn="base" hangingPunct="0">
        <a:spcBef>
          <a:spcPct val="0"/>
        </a:spcBef>
        <a:spcAft>
          <a:spcPct val="0"/>
        </a:spcAft>
        <a:defRPr sz="4000">
          <a:solidFill>
            <a:srgbClr val="5E9732"/>
          </a:solidFill>
          <a:latin typeface="Arial" charset="0"/>
        </a:defRPr>
      </a:lvl9pPr>
    </p:titleStyle>
    <p:bodyStyle>
      <a:lvl1pPr marL="342900" indent="-342900" algn="l" rtl="0" eaLnBrk="0" fontAlgn="base" hangingPunct="0">
        <a:spcBef>
          <a:spcPct val="20000"/>
        </a:spcBef>
        <a:spcAft>
          <a:spcPct val="0"/>
        </a:spcAft>
        <a:buClr>
          <a:srgbClr val="5E973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E9732"/>
        </a:buClr>
        <a:buChar char="•"/>
        <a:defRPr sz="2800">
          <a:solidFill>
            <a:schemeClr val="tx1"/>
          </a:solidFill>
          <a:latin typeface="+mn-lt"/>
        </a:defRPr>
      </a:lvl2pPr>
      <a:lvl3pPr marL="1143000" indent="-228600" algn="l" rtl="0" eaLnBrk="0" fontAlgn="base" hangingPunct="0">
        <a:spcBef>
          <a:spcPct val="20000"/>
        </a:spcBef>
        <a:spcAft>
          <a:spcPct val="0"/>
        </a:spcAft>
        <a:buClr>
          <a:srgbClr val="5E9732"/>
        </a:buClr>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5E973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5E9732"/>
        </a:buClr>
        <a:buChar char="•"/>
        <a:defRPr sz="2000">
          <a:solidFill>
            <a:schemeClr val="tx1"/>
          </a:solidFill>
          <a:latin typeface="+mn-lt"/>
        </a:defRPr>
      </a:lvl5pPr>
      <a:lvl6pPr marL="2514600" indent="-228600" algn="l" rtl="0" eaLnBrk="0" fontAlgn="base" hangingPunct="0">
        <a:spcBef>
          <a:spcPct val="20000"/>
        </a:spcBef>
        <a:spcAft>
          <a:spcPct val="0"/>
        </a:spcAft>
        <a:buClr>
          <a:srgbClr val="5E9732"/>
        </a:buClr>
        <a:buChar char="•"/>
        <a:defRPr sz="2000">
          <a:solidFill>
            <a:schemeClr val="tx1"/>
          </a:solidFill>
          <a:latin typeface="+mn-lt"/>
        </a:defRPr>
      </a:lvl6pPr>
      <a:lvl7pPr marL="2971800" indent="-228600" algn="l" rtl="0" eaLnBrk="0" fontAlgn="base" hangingPunct="0">
        <a:spcBef>
          <a:spcPct val="20000"/>
        </a:spcBef>
        <a:spcAft>
          <a:spcPct val="0"/>
        </a:spcAft>
        <a:buClr>
          <a:srgbClr val="5E9732"/>
        </a:buClr>
        <a:buChar char="•"/>
        <a:defRPr sz="2000">
          <a:solidFill>
            <a:schemeClr val="tx1"/>
          </a:solidFill>
          <a:latin typeface="+mn-lt"/>
        </a:defRPr>
      </a:lvl7pPr>
      <a:lvl8pPr marL="3429000" indent="-228600" algn="l" rtl="0" eaLnBrk="0" fontAlgn="base" hangingPunct="0">
        <a:spcBef>
          <a:spcPct val="20000"/>
        </a:spcBef>
        <a:spcAft>
          <a:spcPct val="0"/>
        </a:spcAft>
        <a:buClr>
          <a:srgbClr val="5E9732"/>
        </a:buClr>
        <a:buChar char="•"/>
        <a:defRPr sz="2000">
          <a:solidFill>
            <a:schemeClr val="tx1"/>
          </a:solidFill>
          <a:latin typeface="+mn-lt"/>
        </a:defRPr>
      </a:lvl8pPr>
      <a:lvl9pPr marL="3886200" indent="-228600" algn="l" rtl="0" eaLnBrk="0" fontAlgn="base" hangingPunct="0">
        <a:spcBef>
          <a:spcPct val="20000"/>
        </a:spcBef>
        <a:spcAft>
          <a:spcPct val="0"/>
        </a:spcAft>
        <a:buClr>
          <a:srgbClr val="5E973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marcomcentral.app.pti.com/Bonneville_Power_Administration/bp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371600" y="43434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20000"/>
              </a:spcBef>
              <a:spcAft>
                <a:spcPct val="60000"/>
              </a:spcAft>
              <a:buClr>
                <a:srgbClr val="0069AA"/>
              </a:buClr>
              <a:buFont typeface="Wingdings" pitchFamily="2" charset="2"/>
              <a:buNone/>
            </a:pPr>
            <a:endParaRPr lang="en-US" altLang="en-US" sz="2400">
              <a:solidFill>
                <a:srgbClr val="FFFFFF"/>
              </a:solidFill>
            </a:endParaRPr>
          </a:p>
        </p:txBody>
      </p:sp>
      <p:sp>
        <p:nvSpPr>
          <p:cNvPr id="14348" name="Rectangle 12"/>
          <p:cNvSpPr>
            <a:spLocks noGrp="1" noChangeArrowheads="1"/>
          </p:cNvSpPr>
          <p:nvPr>
            <p:ph type="ctrTitle" idx="4294967295"/>
          </p:nvPr>
        </p:nvSpPr>
        <p:spPr bwMode="auto">
          <a:xfrm>
            <a:off x="685800" y="2130425"/>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smtClean="0">
                <a:solidFill>
                  <a:srgbClr val="5E9732"/>
                </a:solidFill>
                <a:latin typeface="Arial" charset="0"/>
              </a:rPr>
              <a:t>BPA Energy Efficiency Marketing Portal Training</a:t>
            </a:r>
          </a:p>
        </p:txBody>
      </p:sp>
      <p:sp>
        <p:nvSpPr>
          <p:cNvPr id="14349" name="Rectangle 13"/>
          <p:cNvSpPr>
            <a:spLocks noGrp="1" noChangeArrowheads="1"/>
          </p:cNvSpPr>
          <p:nvPr>
            <p:ph type="subTitle" idx="4294967295"/>
          </p:nvPr>
        </p:nvSpPr>
        <p:spPr bwMode="auto">
          <a:xfrm>
            <a:off x="1371600" y="3657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Wingdings" pitchFamily="2" charset="2"/>
              <a:buNone/>
            </a:pPr>
            <a:r>
              <a:rPr lang="en-US" altLang="en-US" sz="1800" dirty="0" smtClean="0">
                <a:latin typeface="Arial" charset="0"/>
              </a:rPr>
              <a:t>Instructions for adding images </a:t>
            </a:r>
          </a:p>
          <a:p>
            <a:pPr marL="0" indent="0" algn="ctr">
              <a:buFont typeface="Wingdings" pitchFamily="2" charset="2"/>
              <a:buNone/>
            </a:pPr>
            <a:r>
              <a:rPr lang="en-US" altLang="en-US" sz="1800" dirty="0" smtClean="0">
                <a:latin typeface="Arial" charset="0"/>
              </a:rPr>
              <a:t>and changing graphics and content.</a:t>
            </a:r>
          </a:p>
        </p:txBody>
      </p:sp>
      <p:pic>
        <p:nvPicPr>
          <p:cNvPr id="14350" name="Picture 14" descr="BPA Logo - new colors - cmyk---4 no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5943600"/>
            <a:ext cx="1019175" cy="71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4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Once you have the final image you want to upload. If it is correct, click Apply.</a:t>
            </a:r>
            <a:endParaRPr lang="en-US" sz="14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574" y="2103438"/>
            <a:ext cx="6948852" cy="3763962"/>
          </a:xfrm>
        </p:spPr>
      </p:pic>
      <p:sp>
        <p:nvSpPr>
          <p:cNvPr id="4" name="Slide Number Placeholder 3"/>
          <p:cNvSpPr>
            <a:spLocks noGrp="1"/>
          </p:cNvSpPr>
          <p:nvPr>
            <p:ph type="sldNum" sz="quarter" idx="10"/>
          </p:nvPr>
        </p:nvSpPr>
        <p:spPr/>
        <p:txBody>
          <a:bodyPr/>
          <a:lstStyle/>
          <a:p>
            <a:fld id="{92DB2418-072A-4E40-A82C-DD046FA12E6A}" type="slidenum">
              <a:rPr lang="en-US" altLang="en-US" smtClean="0"/>
              <a:pPr/>
              <a:t>10</a:t>
            </a:fld>
            <a:endParaRPr lang="en-US" altLang="en-US"/>
          </a:p>
        </p:txBody>
      </p:sp>
    </p:spTree>
    <p:extLst>
      <p:ext uri="{BB962C8B-B14F-4D97-AF65-F5344CB8AC3E}">
        <p14:creationId xmlns:p14="http://schemas.microsoft.com/office/powerpoint/2010/main" val="143553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The program will give you one more prompt to Save the final image and upload it to the template.</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11</a:t>
            </a:fld>
            <a:endParaRPr lang="en-US" alt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042" y="2103438"/>
            <a:ext cx="6079915" cy="3763962"/>
          </a:xfrm>
        </p:spPr>
      </p:pic>
    </p:spTree>
    <p:extLst>
      <p:ext uri="{BB962C8B-B14F-4D97-AF65-F5344CB8AC3E}">
        <p14:creationId xmlns:p14="http://schemas.microsoft.com/office/powerpoint/2010/main" val="29234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12</a:t>
            </a:fld>
            <a:endParaRPr lang="en-US" altLang="en-US"/>
          </a:p>
        </p:txBody>
      </p:sp>
      <p:sp>
        <p:nvSpPr>
          <p:cNvPr id="6"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After you upload the new image, the proof screen will still show the original template. To see your new image on the advertisement, select the green arrows under the word Proof.</a:t>
            </a:r>
            <a:endParaRPr lang="en-US" sz="1400" dirty="0">
              <a:solidFill>
                <a:schemeClr val="accent4"/>
              </a:solidFill>
              <a:latin typeface="Calibri" panose="020F0502020204030204" pitchFamily="34"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0680" y="2103438"/>
            <a:ext cx="4902639" cy="3763962"/>
          </a:xfrm>
        </p:spPr>
      </p:pic>
    </p:spTree>
    <p:extLst>
      <p:ext uri="{BB962C8B-B14F-4D97-AF65-F5344CB8AC3E}">
        <p14:creationId xmlns:p14="http://schemas.microsoft.com/office/powerpoint/2010/main" val="413281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13</a:t>
            </a:fld>
            <a:endParaRPr lang="en-US" altLang="en-US"/>
          </a:p>
        </p:txBody>
      </p:sp>
      <p:sp>
        <p:nvSpPr>
          <p:cNvPr id="6"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The proof will then update with your new image.</a:t>
            </a:r>
            <a:endParaRPr lang="en-US" sz="14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9705" y="2103438"/>
            <a:ext cx="3724590" cy="3763962"/>
          </a:xfrm>
        </p:spPr>
      </p:pic>
    </p:spTree>
    <p:extLst>
      <p:ext uri="{BB962C8B-B14F-4D97-AF65-F5344CB8AC3E}">
        <p14:creationId xmlns:p14="http://schemas.microsoft.com/office/powerpoint/2010/main" val="167465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14</a:t>
            </a:fld>
            <a:endParaRPr lang="en-US" altLang="en-US"/>
          </a:p>
        </p:txBody>
      </p:sp>
      <p:sp>
        <p:nvSpPr>
          <p:cNvPr id="6" name="Title 1"/>
          <p:cNvSpPr>
            <a:spLocks noGrp="1"/>
          </p:cNvSpPr>
          <p:nvPr>
            <p:ph type="title"/>
          </p:nvPr>
        </p:nvSpPr>
        <p:spPr>
          <a:xfrm>
            <a:off x="457200" y="533400"/>
            <a:ext cx="8229600" cy="1143000"/>
          </a:xfrm>
        </p:spPr>
        <p:txBody>
          <a:bodyPr>
            <a:normAutofit fontScale="90000"/>
          </a:bodyPr>
          <a:lstStyle/>
          <a:p>
            <a:pPr algn="l"/>
            <a:r>
              <a:rPr lang="en-US" sz="1400" dirty="0" smtClean="0">
                <a:solidFill>
                  <a:schemeClr val="accent4"/>
                </a:solidFill>
                <a:latin typeface="Calibri" panose="020F0502020204030204" pitchFamily="34" charset="0"/>
              </a:rPr>
              <a:t>The first Logo that you have the option of changing is located in the top left corner of this advertisement. </a:t>
            </a:r>
            <a:br>
              <a:rPr lang="en-US" sz="1400" dirty="0" smtClean="0">
                <a:solidFill>
                  <a:schemeClr val="accent4"/>
                </a:solidFill>
                <a:latin typeface="Calibri" panose="020F0502020204030204" pitchFamily="34" charset="0"/>
              </a:rPr>
            </a:br>
            <a:r>
              <a:rPr lang="en-US" sz="1400" dirty="0">
                <a:solidFill>
                  <a:schemeClr val="accent4"/>
                </a:solidFill>
                <a:latin typeface="Calibri" panose="020F0502020204030204" pitchFamily="34" charset="0"/>
              </a:rPr>
              <a:t/>
            </a:r>
            <a:br>
              <a:rPr lang="en-US" sz="1400" dirty="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To customize this logo you have the choice to:</a:t>
            </a:r>
            <a:br>
              <a:rPr lang="en-US" sz="1400" dirty="0" smtClean="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 Move the drop down to the blank space for no logo</a:t>
            </a:r>
            <a:br>
              <a:rPr lang="en-US" sz="1400" dirty="0" smtClean="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-Select the “It’s a Good Place to Be” logo from the Gallery</a:t>
            </a:r>
            <a:br>
              <a:rPr lang="en-US" sz="1400" dirty="0" smtClean="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-Upload your own logo</a:t>
            </a:r>
            <a:endParaRPr lang="en-US" sz="1400" dirty="0">
              <a:solidFill>
                <a:schemeClr val="accent4"/>
              </a:solidFill>
              <a:latin typeface="Calibri" panose="020F050202020403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997" y="2103438"/>
            <a:ext cx="3968006" cy="3763962"/>
          </a:xfrm>
        </p:spPr>
      </p:pic>
    </p:spTree>
    <p:extLst>
      <p:ext uri="{BB962C8B-B14F-4D97-AF65-F5344CB8AC3E}">
        <p14:creationId xmlns:p14="http://schemas.microsoft.com/office/powerpoint/2010/main" val="142452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15</a:t>
            </a:fld>
            <a:endParaRPr lang="en-US" altLang="en-US"/>
          </a:p>
        </p:txBody>
      </p:sp>
      <p:sp>
        <p:nvSpPr>
          <p:cNvPr id="6"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The Primary </a:t>
            </a:r>
            <a:r>
              <a:rPr lang="en-US" sz="1400" dirty="0">
                <a:solidFill>
                  <a:schemeClr val="accent4"/>
                </a:solidFill>
                <a:latin typeface="Calibri" panose="020F0502020204030204" pitchFamily="34" charset="0"/>
              </a:rPr>
              <a:t>C</a:t>
            </a:r>
            <a:r>
              <a:rPr lang="en-US" sz="1400" dirty="0" smtClean="0">
                <a:solidFill>
                  <a:schemeClr val="accent4"/>
                </a:solidFill>
                <a:latin typeface="Calibri" panose="020F0502020204030204" pitchFamily="34" charset="0"/>
              </a:rPr>
              <a:t>olor changes the color of the Tagline and Slogan text, and the Background Color changes the color of the banner. Click on Gallery to see your color options.</a:t>
            </a:r>
            <a:endParaRPr lang="en-US" sz="14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352" y="2103438"/>
            <a:ext cx="3875296" cy="3763962"/>
          </a:xfrm>
        </p:spPr>
      </p:pic>
    </p:spTree>
    <p:extLst>
      <p:ext uri="{BB962C8B-B14F-4D97-AF65-F5344CB8AC3E}">
        <p14:creationId xmlns:p14="http://schemas.microsoft.com/office/powerpoint/2010/main" val="338366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16</a:t>
            </a:fld>
            <a:endParaRPr lang="en-US" altLang="en-US"/>
          </a:p>
        </p:txBody>
      </p:sp>
      <p:sp>
        <p:nvSpPr>
          <p:cNvPr id="6" name="Title 1"/>
          <p:cNvSpPr>
            <a:spLocks noGrp="1"/>
          </p:cNvSpPr>
          <p:nvPr>
            <p:ph type="title"/>
          </p:nvPr>
        </p:nvSpPr>
        <p:spPr>
          <a:xfrm>
            <a:off x="457200" y="533400"/>
            <a:ext cx="8229600" cy="1143000"/>
          </a:xfrm>
        </p:spPr>
        <p:txBody>
          <a:bodyPr>
            <a:normAutofit fontScale="90000"/>
          </a:bodyPr>
          <a:lstStyle/>
          <a:p>
            <a:pPr algn="l"/>
            <a:r>
              <a:rPr lang="en-US" sz="1400" dirty="0" smtClean="0">
                <a:solidFill>
                  <a:schemeClr val="accent4"/>
                </a:solidFill>
                <a:latin typeface="Calibri" panose="020F0502020204030204" pitchFamily="34" charset="0"/>
              </a:rPr>
              <a:t>The color gallery gives you several options; however, at this time, you are not able to add any additional Hex color codes to this gallery. If you do need to use a specific color that is not listed here, please contact your EER, and the BPA marketing department can help you.</a:t>
            </a:r>
            <a:br>
              <a:rPr lang="en-US" sz="1400" dirty="0" smtClean="0">
                <a:solidFill>
                  <a:schemeClr val="accent4"/>
                </a:solidFill>
                <a:latin typeface="Calibri" panose="020F0502020204030204" pitchFamily="34" charset="0"/>
              </a:rPr>
            </a:br>
            <a:r>
              <a:rPr lang="en-US" sz="1400" dirty="0">
                <a:solidFill>
                  <a:schemeClr val="accent4"/>
                </a:solidFill>
                <a:latin typeface="Calibri" panose="020F0502020204030204" pitchFamily="34" charset="0"/>
              </a:rPr>
              <a:t/>
            </a:r>
            <a:br>
              <a:rPr lang="en-US" sz="1400" dirty="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Click on the colors you would like to update for the text and the banner.</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8144" y="2103438"/>
            <a:ext cx="4967711" cy="3763962"/>
          </a:xfrm>
        </p:spPr>
      </p:pic>
    </p:spTree>
    <p:extLst>
      <p:ext uri="{BB962C8B-B14F-4D97-AF65-F5344CB8AC3E}">
        <p14:creationId xmlns:p14="http://schemas.microsoft.com/office/powerpoint/2010/main" val="249942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17</a:t>
            </a:fld>
            <a:endParaRPr lang="en-US" altLang="en-US"/>
          </a:p>
        </p:txBody>
      </p:sp>
      <p:sp>
        <p:nvSpPr>
          <p:cNvPr id="6" name="Title 1"/>
          <p:cNvSpPr>
            <a:spLocks noGrp="1"/>
          </p:cNvSpPr>
          <p:nvPr>
            <p:ph type="title"/>
          </p:nvPr>
        </p:nvSpPr>
        <p:spPr>
          <a:xfrm>
            <a:off x="457200" y="533400"/>
            <a:ext cx="8229600" cy="1143000"/>
          </a:xfrm>
        </p:spPr>
        <p:txBody>
          <a:bodyPr>
            <a:normAutofit/>
          </a:bodyPr>
          <a:lstStyle/>
          <a:p>
            <a:pPr algn="l"/>
            <a:r>
              <a:rPr lang="en-US" sz="1400" dirty="0" smtClean="0">
                <a:solidFill>
                  <a:schemeClr val="accent4"/>
                </a:solidFill>
                <a:latin typeface="Calibri" panose="020F0502020204030204" pitchFamily="34" charset="0"/>
              </a:rPr>
              <a:t>You will first need to Update the Proof to see your new Tagline, Slogan and Background colors.</a:t>
            </a:r>
            <a:endParaRPr lang="en-US" sz="14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729" y="2103438"/>
            <a:ext cx="3954542" cy="3763962"/>
          </a:xfrm>
        </p:spPr>
      </p:pic>
    </p:spTree>
    <p:extLst>
      <p:ext uri="{BB962C8B-B14F-4D97-AF65-F5344CB8AC3E}">
        <p14:creationId xmlns:p14="http://schemas.microsoft.com/office/powerpoint/2010/main" val="259756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18</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smtClean="0">
                <a:solidFill>
                  <a:schemeClr val="accent4"/>
                </a:solidFill>
                <a:latin typeface="Calibri" panose="020F0502020204030204" pitchFamily="34" charset="0"/>
              </a:rPr>
              <a:t>To see the logo and the print at the bottom of the ad in more detail, click on the Plus/magnifying glass symbol</a:t>
            </a:r>
            <a:r>
              <a:rPr lang="en-US" sz="1400" dirty="0" smtClean="0">
                <a:latin typeface="+mn-lt"/>
              </a:rPr>
              <a:t>. </a:t>
            </a:r>
            <a:r>
              <a:rPr lang="en-US" sz="1400" dirty="0">
                <a:solidFill>
                  <a:schemeClr val="accent4"/>
                </a:solidFill>
                <a:latin typeface="Calibri" panose="020F0502020204030204" pitchFamily="34" charset="0"/>
              </a:rPr>
              <a:t>You will then be able to Zoom and move the cursor to the area you need to see in more detail. </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807" y="2103438"/>
            <a:ext cx="3970386" cy="3763962"/>
          </a:xfrm>
        </p:spPr>
      </p:pic>
    </p:spTree>
    <p:extLst>
      <p:ext uri="{BB962C8B-B14F-4D97-AF65-F5344CB8AC3E}">
        <p14:creationId xmlns:p14="http://schemas.microsoft.com/office/powerpoint/2010/main" val="268007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19</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smtClean="0">
                <a:solidFill>
                  <a:schemeClr val="accent4"/>
                </a:solidFill>
                <a:latin typeface="Calibri" panose="020F0502020204030204" pitchFamily="34" charset="0"/>
              </a:rPr>
              <a:t>To update the copy located in the Tagline. Type the new Tagline copy into the content box. </a:t>
            </a:r>
            <a:endParaRPr lang="en-US" sz="1400"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807" y="2103438"/>
            <a:ext cx="3970386" cy="3763962"/>
          </a:xfrm>
        </p:spPr>
      </p:pic>
    </p:spTree>
    <p:extLst>
      <p:ext uri="{BB962C8B-B14F-4D97-AF65-F5344CB8AC3E}">
        <p14:creationId xmlns:p14="http://schemas.microsoft.com/office/powerpoint/2010/main" val="230681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A91580-88E4-4E03-9419-E7F798185F43}" type="slidenum">
              <a:rPr lang="en-US" altLang="en-US"/>
              <a:pPr/>
              <a:t>2</a:t>
            </a:fld>
            <a:endParaRPr lang="en-US" altLang="en-US"/>
          </a:p>
        </p:txBody>
      </p:sp>
      <p:sp>
        <p:nvSpPr>
          <p:cNvPr id="5" name="Title 1"/>
          <p:cNvSpPr txBox="1">
            <a:spLocks/>
          </p:cNvSpPr>
          <p:nvPr/>
        </p:nvSpPr>
        <p:spPr bwMode="auto">
          <a:xfrm>
            <a:off x="533400" y="609600"/>
            <a:ext cx="8001000" cy="1470025"/>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000">
                <a:solidFill>
                  <a:srgbClr val="5E9732"/>
                </a:solidFill>
                <a:latin typeface="+mj-lt"/>
                <a:ea typeface="+mj-ea"/>
                <a:cs typeface="+mj-cs"/>
              </a:defRPr>
            </a:lvl1pPr>
            <a:lvl2pPr algn="ctr" rtl="0" eaLnBrk="0" fontAlgn="base" hangingPunct="0">
              <a:spcBef>
                <a:spcPct val="0"/>
              </a:spcBef>
              <a:spcAft>
                <a:spcPct val="0"/>
              </a:spcAft>
              <a:defRPr sz="4000">
                <a:solidFill>
                  <a:srgbClr val="5E9732"/>
                </a:solidFill>
                <a:latin typeface="Arial" charset="0"/>
              </a:defRPr>
            </a:lvl2pPr>
            <a:lvl3pPr algn="ctr" rtl="0" eaLnBrk="0" fontAlgn="base" hangingPunct="0">
              <a:spcBef>
                <a:spcPct val="0"/>
              </a:spcBef>
              <a:spcAft>
                <a:spcPct val="0"/>
              </a:spcAft>
              <a:defRPr sz="4000">
                <a:solidFill>
                  <a:srgbClr val="5E9732"/>
                </a:solidFill>
                <a:latin typeface="Arial" charset="0"/>
              </a:defRPr>
            </a:lvl3pPr>
            <a:lvl4pPr algn="ctr" rtl="0" eaLnBrk="0" fontAlgn="base" hangingPunct="0">
              <a:spcBef>
                <a:spcPct val="0"/>
              </a:spcBef>
              <a:spcAft>
                <a:spcPct val="0"/>
              </a:spcAft>
              <a:defRPr sz="4000">
                <a:solidFill>
                  <a:srgbClr val="5E9732"/>
                </a:solidFill>
                <a:latin typeface="Arial" charset="0"/>
              </a:defRPr>
            </a:lvl4pPr>
            <a:lvl5pPr algn="ctr" rtl="0" eaLnBrk="0" fontAlgn="base" hangingPunct="0">
              <a:spcBef>
                <a:spcPct val="0"/>
              </a:spcBef>
              <a:spcAft>
                <a:spcPct val="0"/>
              </a:spcAft>
              <a:defRPr sz="4000">
                <a:solidFill>
                  <a:srgbClr val="5E9732"/>
                </a:solidFill>
                <a:latin typeface="Arial" charset="0"/>
              </a:defRPr>
            </a:lvl5pPr>
            <a:lvl6pPr marL="457200" algn="ctr" rtl="0" eaLnBrk="0" fontAlgn="base" hangingPunct="0">
              <a:spcBef>
                <a:spcPct val="0"/>
              </a:spcBef>
              <a:spcAft>
                <a:spcPct val="0"/>
              </a:spcAft>
              <a:defRPr sz="4000">
                <a:solidFill>
                  <a:srgbClr val="5E9732"/>
                </a:solidFill>
                <a:latin typeface="Arial" charset="0"/>
              </a:defRPr>
            </a:lvl6pPr>
            <a:lvl7pPr marL="914400" algn="ctr" rtl="0" eaLnBrk="0" fontAlgn="base" hangingPunct="0">
              <a:spcBef>
                <a:spcPct val="0"/>
              </a:spcBef>
              <a:spcAft>
                <a:spcPct val="0"/>
              </a:spcAft>
              <a:defRPr sz="4000">
                <a:solidFill>
                  <a:srgbClr val="5E9732"/>
                </a:solidFill>
                <a:latin typeface="Arial" charset="0"/>
              </a:defRPr>
            </a:lvl7pPr>
            <a:lvl8pPr marL="1371600" algn="ctr" rtl="0" eaLnBrk="0" fontAlgn="base" hangingPunct="0">
              <a:spcBef>
                <a:spcPct val="0"/>
              </a:spcBef>
              <a:spcAft>
                <a:spcPct val="0"/>
              </a:spcAft>
              <a:defRPr sz="4000">
                <a:solidFill>
                  <a:srgbClr val="5E9732"/>
                </a:solidFill>
                <a:latin typeface="Arial" charset="0"/>
              </a:defRPr>
            </a:lvl8pPr>
            <a:lvl9pPr marL="1828800" algn="ctr" rtl="0" eaLnBrk="0" fontAlgn="base" hangingPunct="0">
              <a:spcBef>
                <a:spcPct val="0"/>
              </a:spcBef>
              <a:spcAft>
                <a:spcPct val="0"/>
              </a:spcAft>
              <a:defRPr sz="4000">
                <a:solidFill>
                  <a:srgbClr val="5E9732"/>
                </a:solidFill>
                <a:latin typeface="Arial" charset="0"/>
              </a:defRPr>
            </a:lvl9pPr>
          </a:lstStyle>
          <a:p>
            <a:pPr algn="l"/>
            <a:r>
              <a:rPr lang="en-US" sz="1400" dirty="0">
                <a:solidFill>
                  <a:schemeClr val="accent4"/>
                </a:solidFill>
                <a:latin typeface="Calibri" panose="020F0502020204030204" pitchFamily="34" charset="0"/>
              </a:rPr>
              <a:t>Log In to the </a:t>
            </a:r>
            <a:r>
              <a:rPr lang="en-US" sz="1400" dirty="0" err="1">
                <a:solidFill>
                  <a:schemeClr val="accent4"/>
                </a:solidFill>
                <a:latin typeface="Calibri" panose="020F0502020204030204" pitchFamily="34" charset="0"/>
              </a:rPr>
              <a:t>MarCom</a:t>
            </a:r>
            <a:r>
              <a:rPr lang="en-US" sz="1400" dirty="0">
                <a:solidFill>
                  <a:schemeClr val="accent4"/>
                </a:solidFill>
                <a:latin typeface="Calibri" panose="020F0502020204030204" pitchFamily="34" charset="0"/>
              </a:rPr>
              <a:t> Central Portal:  </a:t>
            </a:r>
            <a:r>
              <a:rPr lang="en-US" sz="1400" u="sng" dirty="0">
                <a:latin typeface="Calibri" panose="020F0502020204030204" pitchFamily="34" charset="0"/>
                <a:hlinkClick r:id="rId2"/>
              </a:rPr>
              <a:t>http://marcomcentral.app.pti.com/Bonneville_Power_Administration/bpa</a:t>
            </a:r>
            <a:endParaRPr lang="en-US" sz="1400" dirty="0">
              <a:latin typeface="Calibri" panose="020F0502020204030204" pitchFamily="34" charset="0"/>
            </a:endParaRPr>
          </a:p>
          <a:p>
            <a:pPr algn="l"/>
            <a:r>
              <a:rPr lang="en-US" sz="1400" kern="0" dirty="0" smtClean="0">
                <a:latin typeface="Calibri" panose="020F0502020204030204" pitchFamily="34" charset="0"/>
              </a:rPr>
              <a:t/>
            </a:r>
            <a:br>
              <a:rPr lang="en-US" sz="1400" kern="0" dirty="0" smtClean="0">
                <a:latin typeface="Calibri" panose="020F0502020204030204" pitchFamily="34" charset="0"/>
              </a:rPr>
            </a:br>
            <a:endParaRPr lang="en-US" sz="1400" kern="0" dirty="0">
              <a:latin typeface="Calibri" panose="020F050202020403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2692" y="2103438"/>
            <a:ext cx="5018616" cy="3763962"/>
          </a:xfrm>
        </p:spPr>
      </p:pic>
    </p:spTree>
    <p:extLst>
      <p:ext uri="{BB962C8B-B14F-4D97-AF65-F5344CB8AC3E}">
        <p14:creationId xmlns:p14="http://schemas.microsoft.com/office/powerpoint/2010/main" val="8365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20</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smtClean="0">
                <a:solidFill>
                  <a:schemeClr val="accent4"/>
                </a:solidFill>
                <a:latin typeface="Calibri" panose="020F0502020204030204" pitchFamily="34" charset="0"/>
              </a:rPr>
              <a:t>After you update the Proof, you will see the new Tagline copy.</a:t>
            </a:r>
            <a:endParaRPr lang="en-US" sz="1400" dirty="0">
              <a:latin typeface="+mn-lt"/>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8474" y="2103438"/>
            <a:ext cx="3927052" cy="3763962"/>
          </a:xfrm>
        </p:spPr>
      </p:pic>
    </p:spTree>
    <p:extLst>
      <p:ext uri="{BB962C8B-B14F-4D97-AF65-F5344CB8AC3E}">
        <p14:creationId xmlns:p14="http://schemas.microsoft.com/office/powerpoint/2010/main" val="3594862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21</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smtClean="0">
                <a:solidFill>
                  <a:schemeClr val="accent4"/>
                </a:solidFill>
                <a:latin typeface="Calibri" panose="020F0502020204030204" pitchFamily="34" charset="0"/>
              </a:rPr>
              <a:t>The last step is updating your Contact Information and Company Logo. On this Ad, you add your utility name in Paragraph 1; Upload your Logo; and edit the Contact Information. Once you select Proof, the ad will update.</a:t>
            </a:r>
            <a:endParaRPr lang="en-US" sz="1400"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588" y="2103438"/>
            <a:ext cx="3964823" cy="3763962"/>
          </a:xfrm>
        </p:spPr>
      </p:pic>
    </p:spTree>
    <p:extLst>
      <p:ext uri="{BB962C8B-B14F-4D97-AF65-F5344CB8AC3E}">
        <p14:creationId xmlns:p14="http://schemas.microsoft.com/office/powerpoint/2010/main" val="216121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22</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a:solidFill>
                  <a:schemeClr val="accent4"/>
                </a:solidFill>
                <a:latin typeface="Calibri" panose="020F0502020204030204" pitchFamily="34" charset="0"/>
              </a:rPr>
              <a:t>If you would like to Save This Version on the Marketing Portal website to refer to in the future, select Save This Version.</a:t>
            </a:r>
            <a:endParaRPr lang="en-US" sz="1400" dirty="0">
              <a:latin typeface="+mn-lt"/>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0275" y="2103438"/>
            <a:ext cx="3863449" cy="3763962"/>
          </a:xfrm>
        </p:spPr>
      </p:pic>
    </p:spTree>
    <p:extLst>
      <p:ext uri="{BB962C8B-B14F-4D97-AF65-F5344CB8AC3E}">
        <p14:creationId xmlns:p14="http://schemas.microsoft.com/office/powerpoint/2010/main" val="315530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23</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a:solidFill>
                  <a:schemeClr val="accent4"/>
                </a:solidFill>
                <a:latin typeface="Calibri" panose="020F0502020204030204" pitchFamily="34" charset="0"/>
              </a:rPr>
              <a:t>Name your file and select Save.</a:t>
            </a:r>
            <a:endParaRPr lang="en-US" sz="1400"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645" y="2103438"/>
            <a:ext cx="4144709" cy="3763962"/>
          </a:xfrm>
        </p:spPr>
      </p:pic>
    </p:spTree>
    <p:extLst>
      <p:ext uri="{BB962C8B-B14F-4D97-AF65-F5344CB8AC3E}">
        <p14:creationId xmlns:p14="http://schemas.microsoft.com/office/powerpoint/2010/main" val="23782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24</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a:solidFill>
                  <a:schemeClr val="accent4"/>
                </a:solidFill>
                <a:latin typeface="Calibri" panose="020F0502020204030204" pitchFamily="34" charset="0"/>
              </a:rPr>
              <a:t>In the future if you would like to retrieve the same flyer from the Marketing Portal, select View Saved Version. After you select the file, you will need to click on the Proof button to see the saved version.</a:t>
            </a:r>
            <a:endParaRPr lang="en-US" sz="1400" dirty="0">
              <a:latin typeface="+mn-lt"/>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4628" y="2103438"/>
            <a:ext cx="3834744" cy="3763962"/>
          </a:xfrm>
        </p:spPr>
      </p:pic>
    </p:spTree>
    <p:extLst>
      <p:ext uri="{BB962C8B-B14F-4D97-AF65-F5344CB8AC3E}">
        <p14:creationId xmlns:p14="http://schemas.microsoft.com/office/powerpoint/2010/main" val="356685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25</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Now you are ready to download your file or email it to a colleague or vendor for printing. Select the green Digital Download button at the bottom of the form.</a:t>
            </a:r>
            <a:endParaRPr lang="en-US" sz="1400" dirty="0">
              <a:solidFill>
                <a:schemeClr val="accent4"/>
              </a:solidFill>
              <a:latin typeface="Calibri" panose="020F050202020403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5510" y="2103438"/>
            <a:ext cx="3792979" cy="3763962"/>
          </a:xfrm>
        </p:spPr>
      </p:pic>
    </p:spTree>
    <p:extLst>
      <p:ext uri="{BB962C8B-B14F-4D97-AF65-F5344CB8AC3E}">
        <p14:creationId xmlns:p14="http://schemas.microsoft.com/office/powerpoint/2010/main" val="281815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26</a:t>
            </a:fld>
            <a:endParaRPr lang="en-US" altLang="en-US"/>
          </a:p>
        </p:txBody>
      </p:sp>
      <p:sp>
        <p:nvSpPr>
          <p:cNvPr id="6" name="Title 1"/>
          <p:cNvSpPr>
            <a:spLocks noGrp="1"/>
          </p:cNvSpPr>
          <p:nvPr>
            <p:ph type="title"/>
          </p:nvPr>
        </p:nvSpPr>
        <p:spPr>
          <a:xfrm>
            <a:off x="457200" y="457200"/>
            <a:ext cx="8229600" cy="1143000"/>
          </a:xfrm>
        </p:spPr>
        <p:txBody>
          <a:bodyPr>
            <a:normAutofit/>
          </a:bodyPr>
          <a:lstStyle/>
          <a:p>
            <a:pPr algn="l"/>
            <a:r>
              <a:rPr lang="en-US" sz="1400" dirty="0" smtClean="0">
                <a:solidFill>
                  <a:schemeClr val="accent4"/>
                </a:solidFill>
                <a:latin typeface="Calibri" panose="020F0502020204030204" pitchFamily="34" charset="0"/>
              </a:rPr>
              <a:t>The Digital Delivery button allows you to select the type of digital file you would like to either download to your computer or email to a colleague or vendor. </a:t>
            </a:r>
            <a:r>
              <a:rPr lang="en-US" sz="1400" dirty="0" smtClean="0">
                <a:latin typeface="+mn-lt"/>
              </a:rPr>
              <a:t/>
            </a:r>
            <a:br>
              <a:rPr lang="en-US" sz="1400" dirty="0" smtClean="0">
                <a:latin typeface="+mn-lt"/>
              </a:rPr>
            </a:br>
            <a:r>
              <a:rPr lang="en-US" sz="1400" dirty="0">
                <a:latin typeface="+mn-lt"/>
              </a:rPr>
              <a:t/>
            </a:r>
            <a:br>
              <a:rPr lang="en-US" sz="1400" dirty="0">
                <a:latin typeface="+mn-lt"/>
              </a:rPr>
            </a:br>
            <a:endParaRPr lang="en-US" sz="1400" dirty="0">
              <a:latin typeface="+mn-lt"/>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852" y="2103438"/>
            <a:ext cx="4314295" cy="3763962"/>
          </a:xfrm>
        </p:spPr>
      </p:pic>
    </p:spTree>
    <p:extLst>
      <p:ext uri="{BB962C8B-B14F-4D97-AF65-F5344CB8AC3E}">
        <p14:creationId xmlns:p14="http://schemas.microsoft.com/office/powerpoint/2010/main" val="17344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27</a:t>
            </a:fld>
            <a:endParaRPr lang="en-US" altLang="en-US"/>
          </a:p>
        </p:txBody>
      </p:sp>
      <p:sp>
        <p:nvSpPr>
          <p:cNvPr id="6" name="Title 1"/>
          <p:cNvSpPr>
            <a:spLocks noGrp="1"/>
          </p:cNvSpPr>
          <p:nvPr>
            <p:ph type="title"/>
          </p:nvPr>
        </p:nvSpPr>
        <p:spPr>
          <a:xfrm>
            <a:off x="457200" y="381000"/>
            <a:ext cx="8229600" cy="1143000"/>
          </a:xfrm>
        </p:spPr>
        <p:txBody>
          <a:bodyPr>
            <a:normAutofit/>
          </a:bodyPr>
          <a:lstStyle/>
          <a:p>
            <a:pPr algn="l"/>
            <a:r>
              <a:rPr lang="en-US" sz="1400" dirty="0" smtClean="0">
                <a:solidFill>
                  <a:schemeClr val="accent4"/>
                </a:solidFill>
                <a:latin typeface="Calibri" panose="020F0502020204030204" pitchFamily="34" charset="0"/>
              </a:rPr>
              <a:t>If you choose, Send Email, you will be brought to a screen where you can add email addresses, add a note and your signature. </a:t>
            </a:r>
            <a:br>
              <a:rPr lang="en-US" sz="1400" dirty="0" smtClean="0">
                <a:solidFill>
                  <a:schemeClr val="accent4"/>
                </a:solidFill>
                <a:latin typeface="Calibri" panose="020F0502020204030204" pitchFamily="34" charset="0"/>
              </a:rPr>
            </a:br>
            <a:r>
              <a:rPr lang="en-US" sz="1400" dirty="0">
                <a:solidFill>
                  <a:schemeClr val="accent4"/>
                </a:solidFill>
                <a:latin typeface="Calibri" panose="020F0502020204030204" pitchFamily="34" charset="0"/>
              </a:rPr>
              <a:t/>
            </a:r>
            <a:br>
              <a:rPr lang="en-US" sz="1400" dirty="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The email will contain an embedded link to your High Res PDF. </a:t>
            </a:r>
            <a:endParaRPr lang="en-US" sz="1400" dirty="0">
              <a:solidFill>
                <a:schemeClr val="accent4"/>
              </a:solidFill>
              <a:latin typeface="Calibri" panose="020F0502020204030204"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039" y="2103438"/>
            <a:ext cx="5271921" cy="3763962"/>
          </a:xfrm>
        </p:spPr>
      </p:pic>
    </p:spTree>
    <p:extLst>
      <p:ext uri="{BB962C8B-B14F-4D97-AF65-F5344CB8AC3E}">
        <p14:creationId xmlns:p14="http://schemas.microsoft.com/office/powerpoint/2010/main" val="335287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28</a:t>
            </a:fld>
            <a:endParaRPr lang="en-US" altLang="en-US"/>
          </a:p>
        </p:txBody>
      </p:sp>
      <p:sp>
        <p:nvSpPr>
          <p:cNvPr id="8" name="Title 1"/>
          <p:cNvSpPr>
            <a:spLocks noGrp="1"/>
          </p:cNvSpPr>
          <p:nvPr>
            <p:ph type="title"/>
          </p:nvPr>
        </p:nvSpPr>
        <p:spPr>
          <a:xfrm>
            <a:off x="457200" y="274638"/>
            <a:ext cx="8229600" cy="1143000"/>
          </a:xfrm>
        </p:spPr>
        <p:txBody>
          <a:bodyPr>
            <a:normAutofit/>
          </a:bodyPr>
          <a:lstStyle/>
          <a:p>
            <a:pPr algn="l"/>
            <a:r>
              <a:rPr lang="en-US" sz="1400" dirty="0">
                <a:solidFill>
                  <a:schemeClr val="accent4"/>
                </a:solidFill>
                <a:latin typeface="Calibri" panose="020F0502020204030204" pitchFamily="34" charset="0"/>
              </a:rPr>
              <a:t>Once you hit send, the </a:t>
            </a:r>
            <a:r>
              <a:rPr lang="en-US" sz="1400" dirty="0" smtClean="0">
                <a:solidFill>
                  <a:schemeClr val="accent4"/>
                </a:solidFill>
                <a:latin typeface="Calibri" panose="020F0502020204030204" pitchFamily="34" charset="0"/>
              </a:rPr>
              <a:t>you will see a notification that the email was sent. </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6022" y="2103438"/>
            <a:ext cx="4331956" cy="3763962"/>
          </a:xfrm>
        </p:spPr>
      </p:pic>
    </p:spTree>
    <p:extLst>
      <p:ext uri="{BB962C8B-B14F-4D97-AF65-F5344CB8AC3E}">
        <p14:creationId xmlns:p14="http://schemas.microsoft.com/office/powerpoint/2010/main" val="1359312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A link to the high resolution proof will be embedded in the sent email. </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29</a:t>
            </a:fld>
            <a:endParaRPr lang="en-US" alt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202" y="2103438"/>
            <a:ext cx="7145595" cy="3763962"/>
          </a:xfrm>
        </p:spPr>
      </p:pic>
    </p:spTree>
    <p:extLst>
      <p:ext uri="{BB962C8B-B14F-4D97-AF65-F5344CB8AC3E}">
        <p14:creationId xmlns:p14="http://schemas.microsoft.com/office/powerpoint/2010/main" val="366845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3</a:t>
            </a:fld>
            <a:endParaRPr lang="en-US" altLang="en-US"/>
          </a:p>
        </p:txBody>
      </p:sp>
      <p:sp>
        <p:nvSpPr>
          <p:cNvPr id="5" name="Title 1"/>
          <p:cNvSpPr>
            <a:spLocks noGrp="1"/>
          </p:cNvSpPr>
          <p:nvPr>
            <p:ph type="title"/>
          </p:nvPr>
        </p:nvSpPr>
        <p:spPr>
          <a:xfrm>
            <a:off x="381000" y="609600"/>
            <a:ext cx="8229600" cy="1143000"/>
          </a:xfrm>
        </p:spPr>
        <p:txBody>
          <a:bodyPr>
            <a:normAutofit/>
          </a:bodyPr>
          <a:lstStyle/>
          <a:p>
            <a:pPr algn="l"/>
            <a:r>
              <a:rPr lang="en-US" sz="1400" dirty="0">
                <a:solidFill>
                  <a:schemeClr val="accent4"/>
                </a:solidFill>
                <a:latin typeface="Calibri" panose="020F0502020204030204" pitchFamily="34" charset="0"/>
              </a:rPr>
              <a:t>After you log into the website, you will see the Product Catalog page. Select the energy efficiency sector that you are interested in </a:t>
            </a:r>
            <a:r>
              <a:rPr lang="en-US" sz="1400" dirty="0" smtClean="0">
                <a:solidFill>
                  <a:schemeClr val="accent4"/>
                </a:solidFill>
                <a:latin typeface="Calibri" panose="020F0502020204030204" pitchFamily="34" charset="0"/>
              </a:rPr>
              <a:t>reviewing and click on it.</a:t>
            </a:r>
            <a:r>
              <a:rPr lang="en-US" sz="1400" dirty="0"/>
              <a:t/>
            </a:r>
            <a:br>
              <a:rPr lang="en-US" sz="1400" dirty="0"/>
            </a:br>
            <a:endParaRPr lang="en-US" sz="1400" dirty="0"/>
          </a:p>
        </p:txBody>
      </p:sp>
      <p:sp>
        <p:nvSpPr>
          <p:cNvPr id="2" name="Content Placeholder 1"/>
          <p:cNvSpPr>
            <a:spLocks noGrp="1"/>
          </p:cNvSpPr>
          <p:nvPr>
            <p:ph idx="1"/>
          </p:nvPr>
        </p:nvSpPr>
        <p:spPr/>
        <p:txBody>
          <a:bodyPr/>
          <a:lstStyle/>
          <a:p>
            <a:endParaRPr lang="en-US"/>
          </a:p>
        </p:txBody>
      </p:sp>
      <p:pic>
        <p:nvPicPr>
          <p:cNvPr id="1026" name="Picture 2" descr="\\pihv021c1.bud.bpa.gov\cifs_user_data_01\Users\MCG4827\Desktop\marketing_portal_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361966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53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After you send the email, if you would like to go back to download the file to your computer. Select the Back button.</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30</a:t>
            </a:fld>
            <a:endParaRPr lang="en-US" alt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5353" y="2103438"/>
            <a:ext cx="4393293" cy="3763962"/>
          </a:xfrm>
        </p:spPr>
      </p:pic>
    </p:spTree>
    <p:extLst>
      <p:ext uri="{BB962C8B-B14F-4D97-AF65-F5344CB8AC3E}">
        <p14:creationId xmlns:p14="http://schemas.microsoft.com/office/powerpoint/2010/main" val="375870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Click on the Download Selected button. </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31</a:t>
            </a:fld>
            <a:endParaRPr lang="en-US" alt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022" y="2103438"/>
            <a:ext cx="4351956" cy="3763962"/>
          </a:xfrm>
        </p:spPr>
      </p:pic>
    </p:spTree>
    <p:extLst>
      <p:ext uri="{BB962C8B-B14F-4D97-AF65-F5344CB8AC3E}">
        <p14:creationId xmlns:p14="http://schemas.microsoft.com/office/powerpoint/2010/main" val="222235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You can now download the file to your computer.</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32</a:t>
            </a:fld>
            <a:endParaRPr lang="en-US" alt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0701" y="2103438"/>
            <a:ext cx="4402598" cy="3763962"/>
          </a:xfrm>
        </p:spPr>
      </p:pic>
    </p:spTree>
    <p:extLst>
      <p:ext uri="{BB962C8B-B14F-4D97-AF65-F5344CB8AC3E}">
        <p14:creationId xmlns:p14="http://schemas.microsoft.com/office/powerpoint/2010/main" val="321574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Questions? Contact us.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Calibri" panose="020F0502020204030204" pitchFamily="34" charset="0"/>
              </a:rPr>
              <a:t>If you have any difficulty with this website, please contact your EER.</a:t>
            </a:r>
          </a:p>
          <a:p>
            <a:pPr marL="0" indent="0">
              <a:buNone/>
            </a:pPr>
            <a:endParaRPr lang="en-US" sz="24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33</a:t>
            </a:fld>
            <a:endParaRPr lang="en-US" altLang="en-US"/>
          </a:p>
        </p:txBody>
      </p:sp>
    </p:spTree>
    <p:extLst>
      <p:ext uri="{BB962C8B-B14F-4D97-AF65-F5344CB8AC3E}">
        <p14:creationId xmlns:p14="http://schemas.microsoft.com/office/powerpoint/2010/main" val="351499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4</a:t>
            </a:fld>
            <a:endParaRPr lang="en-US" altLang="en-US"/>
          </a:p>
        </p:txBody>
      </p:sp>
      <p:sp>
        <p:nvSpPr>
          <p:cNvPr id="5" name="Title 1"/>
          <p:cNvSpPr>
            <a:spLocks noGrp="1"/>
          </p:cNvSpPr>
          <p:nvPr>
            <p:ph type="title"/>
          </p:nvPr>
        </p:nvSpPr>
        <p:spPr>
          <a:xfrm>
            <a:off x="457200" y="533400"/>
            <a:ext cx="8229600" cy="1143000"/>
          </a:xfrm>
        </p:spPr>
        <p:txBody>
          <a:bodyPr>
            <a:normAutofit/>
          </a:bodyPr>
          <a:lstStyle/>
          <a:p>
            <a:pPr algn="l"/>
            <a:r>
              <a:rPr lang="en-US" sz="1400" dirty="0" smtClean="0">
                <a:solidFill>
                  <a:schemeClr val="accent4"/>
                </a:solidFill>
                <a:latin typeface="Calibri" panose="020F0502020204030204" pitchFamily="34" charset="0"/>
              </a:rPr>
              <a:t>You will then see program options that have customizable promotional materials for your use. Select the program you are interested in promoting.</a:t>
            </a:r>
            <a:endParaRPr lang="en-US" sz="1400" dirty="0">
              <a:solidFill>
                <a:schemeClr val="accent4"/>
              </a:solidFill>
              <a:latin typeface="Calibri" panose="020F050202020403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5398" y="2103438"/>
            <a:ext cx="4413204" cy="3763962"/>
          </a:xfrm>
        </p:spPr>
      </p:pic>
    </p:spTree>
    <p:extLst>
      <p:ext uri="{BB962C8B-B14F-4D97-AF65-F5344CB8AC3E}">
        <p14:creationId xmlns:p14="http://schemas.microsoft.com/office/powerpoint/2010/main" val="16375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5</a:t>
            </a:fld>
            <a:endParaRPr lang="en-US" altLang="en-US"/>
          </a:p>
        </p:txBody>
      </p:sp>
      <p:sp>
        <p:nvSpPr>
          <p:cNvPr id="6" name="Title 1"/>
          <p:cNvSpPr>
            <a:spLocks noGrp="1"/>
          </p:cNvSpPr>
          <p:nvPr>
            <p:ph type="title"/>
          </p:nvPr>
        </p:nvSpPr>
        <p:spPr>
          <a:xfrm>
            <a:off x="381000" y="609600"/>
            <a:ext cx="8229600" cy="1143000"/>
          </a:xfrm>
        </p:spPr>
        <p:txBody>
          <a:bodyPr>
            <a:normAutofit/>
          </a:bodyPr>
          <a:lstStyle/>
          <a:p>
            <a:pPr algn="l"/>
            <a:r>
              <a:rPr lang="en-US" sz="1400" dirty="0" smtClean="0">
                <a:solidFill>
                  <a:schemeClr val="accent4"/>
                </a:solidFill>
                <a:latin typeface="Calibri" panose="020F0502020204030204" pitchFamily="34" charset="0"/>
              </a:rPr>
              <a:t>Select the marketing piece that you would like to customize.</a:t>
            </a:r>
            <a:endParaRPr lang="en-US" sz="14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7675" y="2103438"/>
            <a:ext cx="4208649" cy="3763962"/>
          </a:xfrm>
        </p:spPr>
      </p:pic>
    </p:spTree>
    <p:extLst>
      <p:ext uri="{BB962C8B-B14F-4D97-AF65-F5344CB8AC3E}">
        <p14:creationId xmlns:p14="http://schemas.microsoft.com/office/powerpoint/2010/main" val="226537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6</a:t>
            </a:fld>
            <a:endParaRPr lang="en-US" altLang="en-US"/>
          </a:p>
        </p:txBody>
      </p:sp>
      <p:sp>
        <p:nvSpPr>
          <p:cNvPr id="6" name="Title 1"/>
          <p:cNvSpPr>
            <a:spLocks noGrp="1"/>
          </p:cNvSpPr>
          <p:nvPr>
            <p:ph type="title"/>
          </p:nvPr>
        </p:nvSpPr>
        <p:spPr>
          <a:xfrm>
            <a:off x="381000" y="685800"/>
            <a:ext cx="8229600" cy="1143000"/>
          </a:xfrm>
        </p:spPr>
        <p:txBody>
          <a:bodyPr>
            <a:normAutofit/>
          </a:bodyPr>
          <a:lstStyle/>
          <a:p>
            <a:pPr algn="l"/>
            <a:r>
              <a:rPr lang="en-US" sz="1400" dirty="0" smtClean="0">
                <a:solidFill>
                  <a:schemeClr val="accent4"/>
                </a:solidFill>
                <a:latin typeface="Calibri" panose="020F0502020204030204" pitchFamily="34" charset="0"/>
              </a:rPr>
              <a:t>On this page, you will see the customizable form options on the left and the proof on the right. You are ready to begin customizing this advertisement.</a:t>
            </a:r>
            <a:endParaRPr lang="en-US" sz="1400" dirty="0">
              <a:solidFill>
                <a:schemeClr val="accent4"/>
              </a:solidFill>
              <a:latin typeface="Calibri" panose="020F0502020204030204"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0680" y="2103438"/>
            <a:ext cx="4902639" cy="3763962"/>
          </a:xfrm>
        </p:spPr>
      </p:pic>
    </p:spTree>
    <p:extLst>
      <p:ext uri="{BB962C8B-B14F-4D97-AF65-F5344CB8AC3E}">
        <p14:creationId xmlns:p14="http://schemas.microsoft.com/office/powerpoint/2010/main" val="390209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The first option on the form, Customize Image, allows you to change the background image.</a:t>
            </a:r>
            <a:br>
              <a:rPr lang="en-US" sz="1400" dirty="0" smtClean="0">
                <a:solidFill>
                  <a:schemeClr val="accent4"/>
                </a:solidFill>
                <a:latin typeface="Calibri" panose="020F0502020204030204" pitchFamily="34" charset="0"/>
              </a:rPr>
            </a:br>
            <a:r>
              <a:rPr lang="en-US" sz="1400" dirty="0">
                <a:solidFill>
                  <a:schemeClr val="accent4"/>
                </a:solidFill>
                <a:latin typeface="Calibri" panose="020F0502020204030204" pitchFamily="34" charset="0"/>
              </a:rPr>
              <a:t/>
            </a:r>
            <a:br>
              <a:rPr lang="en-US" sz="1400" dirty="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Select Upload to search the files on your computer for the new image.</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7</a:t>
            </a:fld>
            <a:endParaRPr lang="en-US" alt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398" y="2103438"/>
            <a:ext cx="4293203" cy="3763962"/>
          </a:xfrm>
        </p:spPr>
      </p:pic>
    </p:spTree>
    <p:extLst>
      <p:ext uri="{BB962C8B-B14F-4D97-AF65-F5344CB8AC3E}">
        <p14:creationId xmlns:p14="http://schemas.microsoft.com/office/powerpoint/2010/main" val="41203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8</a:t>
            </a:fld>
            <a:endParaRPr lang="en-US" altLang="en-US"/>
          </a:p>
        </p:txBody>
      </p:sp>
      <p:sp>
        <p:nvSpPr>
          <p:cNvPr id="6" name="Title 1"/>
          <p:cNvSpPr>
            <a:spLocks noGrp="1"/>
          </p:cNvSpPr>
          <p:nvPr>
            <p:ph type="title"/>
          </p:nvPr>
        </p:nvSpPr>
        <p:spPr>
          <a:xfrm>
            <a:off x="457200" y="457200"/>
            <a:ext cx="8229600" cy="1143000"/>
          </a:xfrm>
        </p:spPr>
        <p:txBody>
          <a:bodyPr>
            <a:normAutofit/>
          </a:bodyPr>
          <a:lstStyle/>
          <a:p>
            <a:pPr algn="l"/>
            <a:r>
              <a:rPr lang="en-US" sz="1400" dirty="0" smtClean="0">
                <a:solidFill>
                  <a:schemeClr val="accent4"/>
                </a:solidFill>
                <a:latin typeface="Calibri" panose="020F0502020204030204" pitchFamily="34" charset="0"/>
              </a:rPr>
              <a:t>The Browse button allows you to search your computer for the logo file you want to add the advertisement. Select the Browse button, search your files for the correct logo and then select Upload to add new image to the template.</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1938" y="2103438"/>
            <a:ext cx="3040123" cy="3763962"/>
          </a:xfrm>
        </p:spPr>
      </p:pic>
    </p:spTree>
    <p:extLst>
      <p:ext uri="{BB962C8B-B14F-4D97-AF65-F5344CB8AC3E}">
        <p14:creationId xmlns:p14="http://schemas.microsoft.com/office/powerpoint/2010/main" val="352851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Once the image is uploaded, you have the ability to crop it as needed. Use your cursor to move along the lines of the Graphic Frame and crop the image.</a:t>
            </a:r>
            <a:br>
              <a:rPr lang="en-US" sz="1400" dirty="0" smtClean="0">
                <a:solidFill>
                  <a:schemeClr val="accent4"/>
                </a:solidFill>
                <a:latin typeface="Calibri" panose="020F0502020204030204" pitchFamily="34" charset="0"/>
              </a:rPr>
            </a:b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9</a:t>
            </a:fld>
            <a:endParaRPr lang="en-US" alt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9965" y="2103438"/>
            <a:ext cx="5464070" cy="3763962"/>
          </a:xfrm>
        </p:spPr>
      </p:pic>
    </p:spTree>
    <p:extLst>
      <p:ext uri="{BB962C8B-B14F-4D97-AF65-F5344CB8AC3E}">
        <p14:creationId xmlns:p14="http://schemas.microsoft.com/office/powerpoint/2010/main" val="2749161417"/>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3197DEF414847BCFDBBEA0A949DE0" ma:contentTypeVersion="1" ma:contentTypeDescription="Create a new document." ma:contentTypeScope="" ma:versionID="5e70d8f8c1e0b5bfe97bffa460ec2219">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9E44FBA-6BCD-4202-86F4-466D0A82B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B4D5F9-0C1E-4CE7-8556-5BA9844E81C7}">
  <ds:schemaRefs>
    <ds:schemaRef ds:uri="http://schemas.microsoft.com/sharepoint/v3/contenttype/forms"/>
  </ds:schemaRefs>
</ds:datastoreItem>
</file>

<file path=customXml/itemProps3.xml><?xml version="1.0" encoding="utf-8"?>
<ds:datastoreItem xmlns:ds="http://schemas.openxmlformats.org/officeDocument/2006/customXml" ds:itemID="{79D8BF66-CC91-406B-8958-88EA8831F21C}">
  <ds:schemaRef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590</TotalTime>
  <Words>848</Words>
  <Application>Microsoft Office PowerPoint</Application>
  <PresentationFormat>On-screen Show (4:3)</PresentationFormat>
  <Paragraphs>69</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3_Default Design</vt:lpstr>
      <vt:lpstr>1_Default Design</vt:lpstr>
      <vt:lpstr>BPA Energy Efficiency Marketing Portal Training</vt:lpstr>
      <vt:lpstr>PowerPoint Presentation</vt:lpstr>
      <vt:lpstr>After you log into the website, you will see the Product Catalog page. Select the energy efficiency sector that you are interested in reviewing and click on it. </vt:lpstr>
      <vt:lpstr>You will then see program options that have customizable promotional materials for your use. Select the program you are interested in promoting.</vt:lpstr>
      <vt:lpstr>Select the marketing piece that you would like to customize.</vt:lpstr>
      <vt:lpstr>On this page, you will see the customizable form options on the left and the proof on the right. You are ready to begin customizing this advertisement.</vt:lpstr>
      <vt:lpstr>The first option on the form, Customize Image, allows you to change the background image.  Select Upload to search the files on your computer for the new image.</vt:lpstr>
      <vt:lpstr>The Browse button allows you to search your computer for the logo file you want to add the advertisement. Select the Browse button, search your files for the correct logo and then select Upload to add new image to the template.</vt:lpstr>
      <vt:lpstr>Once the image is uploaded, you have the ability to crop it as needed. Use your cursor to move along the lines of the Graphic Frame and crop the image. </vt:lpstr>
      <vt:lpstr>Once you have the final image you want to upload. If it is correct, click Apply.</vt:lpstr>
      <vt:lpstr>The program will give you one more prompt to Save the final image and upload it to the template.</vt:lpstr>
      <vt:lpstr>After you upload the new image, the proof screen will still show the original template. To see your new image on the advertisement, select the green arrows under the word Proof.</vt:lpstr>
      <vt:lpstr>The proof will then update with your new image.</vt:lpstr>
      <vt:lpstr>The first Logo that you have the option of changing is located in the top left corner of this advertisement.   To customize this logo you have the choice to: - Move the drop down to the blank space for no logo -Select the “It’s a Good Place to Be” logo from the Gallery -Upload your own logo</vt:lpstr>
      <vt:lpstr>The Primary Color changes the color of the Tagline and Slogan text, and the Background Color changes the color of the banner. Click on Gallery to see your color options.</vt:lpstr>
      <vt:lpstr>The color gallery gives you several options; however, at this time, you are not able to add any additional Hex color codes to this gallery. If you do need to use a specific color that is not listed here, please contact your EER, and the BPA marketing department can help you.  Click on the colors you would like to update for the text and the banner.</vt:lpstr>
      <vt:lpstr>You will first need to Update the Proof to see your new Tagline, Slogan and Background colors.</vt:lpstr>
      <vt:lpstr>To see the logo and the print at the bottom of the ad in more detail, click on the Plus/magnifying glass symbol. You will then be able to Zoom and move the cursor to the area you need to see in more detail. </vt:lpstr>
      <vt:lpstr>To update the copy located in the Tagline. Type the new Tagline copy into the content box. </vt:lpstr>
      <vt:lpstr>After you update the Proof, you will see the new Tagline copy.</vt:lpstr>
      <vt:lpstr>The last step is updating your Contact Information and Company Logo. On this Ad, you add your utility name in Paragraph 1; Upload your Logo; and edit the Contact Information. Once you select Proof, the ad will update.</vt:lpstr>
      <vt:lpstr>If you would like to Save This Version on the Marketing Portal website to refer to in the future, select Save This Version.</vt:lpstr>
      <vt:lpstr>Name your file and select Save.</vt:lpstr>
      <vt:lpstr>In the future if you would like to retrieve the same flyer from the Marketing Portal, select View Saved Version. After you select the file, you will need to click on the Proof button to see the saved version.</vt:lpstr>
      <vt:lpstr>Now you are ready to download your file or email it to a colleague or vendor for printing. Select the green Digital Download button at the bottom of the form.</vt:lpstr>
      <vt:lpstr>The Digital Delivery button allows you to select the type of digital file you would like to either download to your computer or email to a colleague or vendor.   </vt:lpstr>
      <vt:lpstr>If you choose, Send Email, you will be brought to a screen where you can add email addresses, add a note and your signature.   The email will contain an embedded link to your High Res PDF. </vt:lpstr>
      <vt:lpstr>Once you hit send, the you will see a notification that the email was sent. </vt:lpstr>
      <vt:lpstr>A link to the high resolution proof will be embedded in the sent email. </vt:lpstr>
      <vt:lpstr>After you send the email, if you would like to go back to download the file to your computer. Select the Back button.</vt:lpstr>
      <vt:lpstr>Click on the Download Selected button. </vt:lpstr>
      <vt:lpstr>You can now download the file to your computer.</vt:lpstr>
      <vt:lpstr>Questions? Contact us.</vt:lpstr>
    </vt:vector>
  </TitlesOfParts>
  <Company>Bonneville Power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BPA User</cp:lastModifiedBy>
  <cp:revision>148</cp:revision>
  <dcterms:created xsi:type="dcterms:W3CDTF">2015-05-27T22:38:11Z</dcterms:created>
  <dcterms:modified xsi:type="dcterms:W3CDTF">2018-05-02T22:38:07Z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0x010100F6C3197DEF414847BCFDBBEA0A949DE0</vt:lpwstr>
  </property>
  <property fmtid="{D5CDD505-2E9C-101B-9397-08002B2CF9AE}" pid="3" name="Order">
    <vt:r8>1100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