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 id="2147483662" r:id="rId5"/>
  </p:sldMasterIdLst>
  <p:notesMasterIdLst>
    <p:notesMasterId r:id="rId35"/>
  </p:notesMasterIdLst>
  <p:sldIdLst>
    <p:sldId id="276" r:id="rId6"/>
    <p:sldId id="277" r:id="rId7"/>
    <p:sldId id="278" r:id="rId8"/>
    <p:sldId id="279" r:id="rId9"/>
    <p:sldId id="280" r:id="rId10"/>
    <p:sldId id="281" r:id="rId11"/>
    <p:sldId id="301" r:id="rId12"/>
    <p:sldId id="283" r:id="rId13"/>
    <p:sldId id="284" r:id="rId14"/>
    <p:sldId id="285" r:id="rId15"/>
    <p:sldId id="286" r:id="rId16"/>
    <p:sldId id="287" r:id="rId17"/>
    <p:sldId id="288" r:id="rId18"/>
    <p:sldId id="289" r:id="rId19"/>
    <p:sldId id="290" r:id="rId20"/>
    <p:sldId id="291" r:id="rId21"/>
    <p:sldId id="302" r:id="rId22"/>
    <p:sldId id="303" r:id="rId23"/>
    <p:sldId id="304" r:id="rId24"/>
    <p:sldId id="305" r:id="rId25"/>
    <p:sldId id="292" r:id="rId26"/>
    <p:sldId id="293" r:id="rId27"/>
    <p:sldId id="294" r:id="rId28"/>
    <p:sldId id="295" r:id="rId29"/>
    <p:sldId id="296" r:id="rId30"/>
    <p:sldId id="297" r:id="rId31"/>
    <p:sldId id="298" r:id="rId32"/>
    <p:sldId id="299" r:id="rId33"/>
    <p:sldId id="300" r:id="rId3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81" d="100"/>
          <a:sy n="81" d="100"/>
        </p:scale>
        <p:origin x="-96" y="-2130"/>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tableStyles" Target="tableStyles.xml"/><Relationship Id="rId3" Type="http://schemas.openxmlformats.org/officeDocument/2006/relationships/customXml" Target="../customXml/item3.xml"/><Relationship Id="rId21" Type="http://schemas.openxmlformats.org/officeDocument/2006/relationships/slide" Target="slides/slide16.xml"/><Relationship Id="rId34" Type="http://schemas.openxmlformats.org/officeDocument/2006/relationships/slide" Target="slides/slide29.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viewProps" Target="viewProp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presProps" Target="presProps.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0CC5ADB-C95A-40C5-8C7A-D8BEB1D42308}" type="datetimeFigureOut">
              <a:rPr lang="en-US" smtClean="0"/>
              <a:t>5/2/2018</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499BB84-5B13-4407-8F89-BEDBEFE1A698}" type="slidenum">
              <a:rPr lang="en-US" smtClean="0"/>
              <a:t>‹#›</a:t>
            </a:fld>
            <a:endParaRPr lang="en-US"/>
          </a:p>
        </p:txBody>
      </p:sp>
    </p:spTree>
    <p:extLst>
      <p:ext uri="{BB962C8B-B14F-4D97-AF65-F5344CB8AC3E}">
        <p14:creationId xmlns:p14="http://schemas.microsoft.com/office/powerpoint/2010/main" val="252850465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Rot="1" noChangeAspect="1" noChangeArrowheads="1" noTextEdit="1"/>
          </p:cNvSpPr>
          <p:nvPr>
            <p:ph type="sldImg"/>
          </p:nvPr>
        </p:nvSpPr>
        <p:spPr>
          <a:ln/>
        </p:spPr>
      </p:sp>
      <p:sp>
        <p:nvSpPr>
          <p:cNvPr id="18435" name="Rectangle 3"/>
          <p:cNvSpPr>
            <a:spLocks noGrp="1" noChangeArrowheads="1"/>
          </p:cNvSpPr>
          <p:nvPr>
            <p:ph type="body" idx="1"/>
          </p:nvPr>
        </p:nvSpPr>
        <p:spPr/>
        <p:txBody>
          <a:bodyPr/>
          <a:lstStyle/>
          <a:p>
            <a:endParaRPr lang="en-US"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4" name="Rectangle 44"/>
          <p:cNvSpPr>
            <a:spLocks noChangeArrowheads="1"/>
          </p:cNvSpPr>
          <p:nvPr userDrawn="1"/>
        </p:nvSpPr>
        <p:spPr bwMode="auto">
          <a:xfrm>
            <a:off x="0" y="381000"/>
            <a:ext cx="9144000" cy="76200"/>
          </a:xfrm>
          <a:prstGeom prst="rect">
            <a:avLst/>
          </a:prstGeom>
          <a:solidFill>
            <a:srgbClr val="C1D82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baseline="-25000">
              <a:solidFill>
                <a:srgbClr val="000000"/>
              </a:solidFill>
              <a:latin typeface="Arial" charset="0"/>
            </a:endParaRPr>
          </a:p>
        </p:txBody>
      </p:sp>
      <p:sp>
        <p:nvSpPr>
          <p:cNvPr id="5" name="Text Box 7"/>
          <p:cNvSpPr txBox="1">
            <a:spLocks noChangeArrowheads="1"/>
          </p:cNvSpPr>
          <p:nvPr userDrawn="1"/>
        </p:nvSpPr>
        <p:spPr bwMode="auto">
          <a:xfrm>
            <a:off x="0" y="76200"/>
            <a:ext cx="914400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algn="ctr" fontAlgn="base">
              <a:spcBef>
                <a:spcPct val="50000"/>
              </a:spcBef>
              <a:spcAft>
                <a:spcPct val="0"/>
              </a:spcAft>
            </a:pPr>
            <a:r>
              <a:rPr lang="en-US" altLang="en-US" sz="1100">
                <a:solidFill>
                  <a:srgbClr val="000000"/>
                </a:solidFill>
              </a:rPr>
              <a:t>B     O     N     N     E     V     I     L     L     E             P     O     W     E     R             A     D     M     I     N     I     S     T     R     A     T     I     O     N</a:t>
            </a:r>
          </a:p>
        </p:txBody>
      </p:sp>
      <p:sp>
        <p:nvSpPr>
          <p:cNvPr id="6" name="Rectangle 51"/>
          <p:cNvSpPr>
            <a:spLocks noChangeArrowheads="1"/>
          </p:cNvSpPr>
          <p:nvPr userDrawn="1"/>
        </p:nvSpPr>
        <p:spPr bwMode="auto">
          <a:xfrm>
            <a:off x="0" y="457200"/>
            <a:ext cx="9144000" cy="228600"/>
          </a:xfrm>
          <a:prstGeom prst="rect">
            <a:avLst/>
          </a:prstGeom>
          <a:solidFill>
            <a:srgbClr val="5E9732"/>
          </a:solidFill>
          <a:ln>
            <a:noFill/>
          </a:ln>
          <a:effectLst/>
          <a:extLst>
            <a:ext uri="{91240B29-F687-4F45-9708-019B960494DF}">
              <a14:hiddenLine xmlns:a14="http://schemas.microsoft.com/office/drawing/2010/main" w="9525">
                <a:solidFill>
                  <a:srgbClr val="5A481C"/>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lang="en-US" altLang="en-US" baseline="-25000">
              <a:solidFill>
                <a:srgbClr val="5E9732"/>
              </a:solidFill>
              <a:latin typeface="Arial" charset="0"/>
            </a:endParaRPr>
          </a:p>
        </p:txBody>
      </p:sp>
      <p:sp>
        <p:nvSpPr>
          <p:cNvPr id="4098" name="Rectangle 2"/>
          <p:cNvSpPr>
            <a:spLocks noGrp="1" noChangeArrowheads="1"/>
          </p:cNvSpPr>
          <p:nvPr>
            <p:ph type="ctrTitle"/>
          </p:nvPr>
        </p:nvSpPr>
        <p:spPr>
          <a:xfrm>
            <a:off x="685800" y="1958975"/>
            <a:ext cx="7772400" cy="1470025"/>
          </a:xfrm>
        </p:spPr>
        <p:txBody>
          <a:bodyPr/>
          <a:lstStyle>
            <a:lvl1pPr>
              <a:defRPr>
                <a:solidFill>
                  <a:schemeClr val="bg1"/>
                </a:solidFill>
              </a:defRPr>
            </a:lvl1pPr>
          </a:lstStyle>
          <a:p>
            <a:r>
              <a:rPr lang="en-US"/>
              <a:t>Click to edit Master title style</a:t>
            </a:r>
          </a:p>
        </p:txBody>
      </p:sp>
      <p:sp>
        <p:nvSpPr>
          <p:cNvPr id="4099" name="Rectangle 3"/>
          <p:cNvSpPr>
            <a:spLocks noGrp="1" noChangeArrowheads="1"/>
          </p:cNvSpPr>
          <p:nvPr>
            <p:ph type="subTitle" idx="1"/>
          </p:nvPr>
        </p:nvSpPr>
        <p:spPr>
          <a:xfrm>
            <a:off x="1371600" y="4114800"/>
            <a:ext cx="6400800" cy="1524000"/>
          </a:xfrm>
        </p:spPr>
        <p:txBody>
          <a:bodyPr/>
          <a:lstStyle>
            <a:lvl1pPr marL="0" indent="0" algn="ctr">
              <a:buFont typeface="Wingdings" pitchFamily="2" charset="2"/>
              <a:buNone/>
              <a:defRPr>
                <a:solidFill>
                  <a:schemeClr val="bg1"/>
                </a:solidFill>
              </a:defRPr>
            </a:lvl1pPr>
          </a:lstStyle>
          <a:p>
            <a:r>
              <a:rPr lang="en-US"/>
              <a:t>Click to edit Master subtitle style</a:t>
            </a:r>
          </a:p>
        </p:txBody>
      </p:sp>
      <p:sp>
        <p:nvSpPr>
          <p:cNvPr id="7" name="Rectangle 4"/>
          <p:cNvSpPr>
            <a:spLocks noGrp="1" noChangeArrowheads="1"/>
          </p:cNvSpPr>
          <p:nvPr>
            <p:ph type="dt" sz="half" idx="10"/>
          </p:nvPr>
        </p:nvSpPr>
        <p:spPr/>
        <p:txBody>
          <a:bodyPr/>
          <a:lstStyle>
            <a:lvl1pPr>
              <a:defRPr/>
            </a:lvl1pPr>
          </a:lstStyle>
          <a:p>
            <a:fld id="{D707E68D-095C-492D-AB18-463C0793C0F4}" type="datetime1">
              <a:rPr lang="en-US" altLang="en-US">
                <a:solidFill>
                  <a:srgbClr val="FFFFFF"/>
                </a:solidFill>
              </a:rPr>
              <a:pPr/>
              <a:t>5/2/2018</a:t>
            </a:fld>
            <a:endParaRPr lang="en-US" altLang="en-US">
              <a:solidFill>
                <a:srgbClr val="FFFFFF"/>
              </a:solidFill>
            </a:endParaRPr>
          </a:p>
        </p:txBody>
      </p:sp>
    </p:spTree>
    <p:extLst>
      <p:ext uri="{BB962C8B-B14F-4D97-AF65-F5344CB8AC3E}">
        <p14:creationId xmlns:p14="http://schemas.microsoft.com/office/powerpoint/2010/main" val="196334221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Slide Number Placeholder 4"/>
          <p:cNvSpPr>
            <a:spLocks noGrp="1"/>
          </p:cNvSpPr>
          <p:nvPr>
            <p:ph type="sldNum" sz="quarter" idx="10"/>
          </p:nvPr>
        </p:nvSpPr>
        <p:spPr/>
        <p:txBody>
          <a:bodyPr/>
          <a:lstStyle>
            <a:lvl1pPr>
              <a:defRPr/>
            </a:lvl1pPr>
          </a:lstStyle>
          <a:p>
            <a:fld id="{75D5702A-E646-4D03-BBA1-D319657C1862}" type="slidenum">
              <a:rPr lang="en-US" altLang="en-US"/>
              <a:pPr/>
              <a:t>‹#›</a:t>
            </a:fld>
            <a:endParaRPr lang="en-US" altLang="en-US"/>
          </a:p>
        </p:txBody>
      </p:sp>
    </p:spTree>
    <p:extLst>
      <p:ext uri="{BB962C8B-B14F-4D97-AF65-F5344CB8AC3E}">
        <p14:creationId xmlns:p14="http://schemas.microsoft.com/office/powerpoint/2010/main" val="427864075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3"/>
          <p:cNvSpPr>
            <a:spLocks noGrp="1"/>
          </p:cNvSpPr>
          <p:nvPr>
            <p:ph type="sldNum" sz="quarter" idx="10"/>
          </p:nvPr>
        </p:nvSpPr>
        <p:spPr/>
        <p:txBody>
          <a:bodyPr/>
          <a:lstStyle>
            <a:lvl1pPr>
              <a:defRPr/>
            </a:lvl1pPr>
          </a:lstStyle>
          <a:p>
            <a:fld id="{4CE56DC1-FA3B-476B-8AB3-0F952CABE241}" type="slidenum">
              <a:rPr lang="en-US" altLang="en-US"/>
              <a:pPr/>
              <a:t>‹#›</a:t>
            </a:fld>
            <a:endParaRPr lang="en-US" altLang="en-US"/>
          </a:p>
        </p:txBody>
      </p:sp>
    </p:spTree>
    <p:extLst>
      <p:ext uri="{BB962C8B-B14F-4D97-AF65-F5344CB8AC3E}">
        <p14:creationId xmlns:p14="http://schemas.microsoft.com/office/powerpoint/2010/main" val="193955716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8000" y="838200"/>
            <a:ext cx="2286000" cy="50292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0" y="838200"/>
            <a:ext cx="6705600" cy="50292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3"/>
          <p:cNvSpPr>
            <a:spLocks noGrp="1"/>
          </p:cNvSpPr>
          <p:nvPr>
            <p:ph type="sldNum" sz="quarter" idx="10"/>
          </p:nvPr>
        </p:nvSpPr>
        <p:spPr/>
        <p:txBody>
          <a:bodyPr/>
          <a:lstStyle>
            <a:lvl1pPr>
              <a:defRPr/>
            </a:lvl1pPr>
          </a:lstStyle>
          <a:p>
            <a:fld id="{7AB28D76-B543-4A6C-AF7B-5C9F058D8DF4}" type="slidenum">
              <a:rPr lang="en-US" altLang="en-US"/>
              <a:pPr/>
              <a:t>‹#›</a:t>
            </a:fld>
            <a:endParaRPr lang="en-US" altLang="en-US"/>
          </a:p>
        </p:txBody>
      </p:sp>
    </p:spTree>
    <p:extLst>
      <p:ext uri="{BB962C8B-B14F-4D97-AF65-F5344CB8AC3E}">
        <p14:creationId xmlns:p14="http://schemas.microsoft.com/office/powerpoint/2010/main" val="32051669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Slide Number Placeholder 3"/>
          <p:cNvSpPr>
            <a:spLocks noGrp="1"/>
          </p:cNvSpPr>
          <p:nvPr>
            <p:ph type="sldNum" sz="quarter" idx="10"/>
          </p:nvPr>
        </p:nvSpPr>
        <p:spPr/>
        <p:txBody>
          <a:bodyPr/>
          <a:lstStyle>
            <a:lvl1pPr>
              <a:defRPr/>
            </a:lvl1pPr>
          </a:lstStyle>
          <a:p>
            <a:fld id="{0360EFE5-7718-49A6-8286-F6766BD4E5C9}" type="slidenum">
              <a:rPr lang="en-US" altLang="en-US"/>
              <a:pPr/>
              <a:t>‹#›</a:t>
            </a:fld>
            <a:endParaRPr lang="en-US" altLang="en-US"/>
          </a:p>
        </p:txBody>
      </p:sp>
    </p:spTree>
    <p:extLst>
      <p:ext uri="{BB962C8B-B14F-4D97-AF65-F5344CB8AC3E}">
        <p14:creationId xmlns:p14="http://schemas.microsoft.com/office/powerpoint/2010/main" val="220223344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3"/>
          <p:cNvSpPr>
            <a:spLocks noGrp="1"/>
          </p:cNvSpPr>
          <p:nvPr>
            <p:ph type="sldNum" sz="quarter" idx="10"/>
          </p:nvPr>
        </p:nvSpPr>
        <p:spPr/>
        <p:txBody>
          <a:bodyPr/>
          <a:lstStyle>
            <a:lvl1pPr>
              <a:defRPr/>
            </a:lvl1pPr>
          </a:lstStyle>
          <a:p>
            <a:fld id="{92DB2418-072A-4E40-A82C-DD046FA12E6A}" type="slidenum">
              <a:rPr lang="en-US" altLang="en-US"/>
              <a:pPr/>
              <a:t>‹#›</a:t>
            </a:fld>
            <a:endParaRPr lang="en-US" altLang="en-US"/>
          </a:p>
        </p:txBody>
      </p:sp>
    </p:spTree>
    <p:extLst>
      <p:ext uri="{BB962C8B-B14F-4D97-AF65-F5344CB8AC3E}">
        <p14:creationId xmlns:p14="http://schemas.microsoft.com/office/powerpoint/2010/main" val="54329994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Slide Number Placeholder 3"/>
          <p:cNvSpPr>
            <a:spLocks noGrp="1"/>
          </p:cNvSpPr>
          <p:nvPr>
            <p:ph type="sldNum" sz="quarter" idx="10"/>
          </p:nvPr>
        </p:nvSpPr>
        <p:spPr/>
        <p:txBody>
          <a:bodyPr/>
          <a:lstStyle>
            <a:lvl1pPr>
              <a:defRPr/>
            </a:lvl1pPr>
          </a:lstStyle>
          <a:p>
            <a:fld id="{E23A2BC1-F5A0-48F5-B1AF-D219086F931D}" type="slidenum">
              <a:rPr lang="en-US" altLang="en-US"/>
              <a:pPr/>
              <a:t>‹#›</a:t>
            </a:fld>
            <a:endParaRPr lang="en-US" altLang="en-US"/>
          </a:p>
        </p:txBody>
      </p:sp>
    </p:spTree>
    <p:extLst>
      <p:ext uri="{BB962C8B-B14F-4D97-AF65-F5344CB8AC3E}">
        <p14:creationId xmlns:p14="http://schemas.microsoft.com/office/powerpoint/2010/main" val="344557876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2103438"/>
            <a:ext cx="4038600" cy="37639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2103438"/>
            <a:ext cx="4038600" cy="37639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Slide Number Placeholder 4"/>
          <p:cNvSpPr>
            <a:spLocks noGrp="1"/>
          </p:cNvSpPr>
          <p:nvPr>
            <p:ph type="sldNum" sz="quarter" idx="10"/>
          </p:nvPr>
        </p:nvSpPr>
        <p:spPr/>
        <p:txBody>
          <a:bodyPr/>
          <a:lstStyle>
            <a:lvl1pPr>
              <a:defRPr/>
            </a:lvl1pPr>
          </a:lstStyle>
          <a:p>
            <a:fld id="{BAEA2C86-8333-41A6-84D8-2C8A6DFBEC94}" type="slidenum">
              <a:rPr lang="en-US" altLang="en-US"/>
              <a:pPr/>
              <a:t>‹#›</a:t>
            </a:fld>
            <a:endParaRPr lang="en-US" altLang="en-US"/>
          </a:p>
        </p:txBody>
      </p:sp>
    </p:spTree>
    <p:extLst>
      <p:ext uri="{BB962C8B-B14F-4D97-AF65-F5344CB8AC3E}">
        <p14:creationId xmlns:p14="http://schemas.microsoft.com/office/powerpoint/2010/main" val="387583560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Slide Number Placeholder 6"/>
          <p:cNvSpPr>
            <a:spLocks noGrp="1"/>
          </p:cNvSpPr>
          <p:nvPr>
            <p:ph type="sldNum" sz="quarter" idx="10"/>
          </p:nvPr>
        </p:nvSpPr>
        <p:spPr/>
        <p:txBody>
          <a:bodyPr/>
          <a:lstStyle>
            <a:lvl1pPr>
              <a:defRPr/>
            </a:lvl1pPr>
          </a:lstStyle>
          <a:p>
            <a:fld id="{40D0DEE0-6F17-4AEC-9784-7410CCDCE403}" type="slidenum">
              <a:rPr lang="en-US" altLang="en-US"/>
              <a:pPr/>
              <a:t>‹#›</a:t>
            </a:fld>
            <a:endParaRPr lang="en-US" altLang="en-US"/>
          </a:p>
        </p:txBody>
      </p:sp>
    </p:spTree>
    <p:extLst>
      <p:ext uri="{BB962C8B-B14F-4D97-AF65-F5344CB8AC3E}">
        <p14:creationId xmlns:p14="http://schemas.microsoft.com/office/powerpoint/2010/main" val="76843124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Slide Number Placeholder 2"/>
          <p:cNvSpPr>
            <a:spLocks noGrp="1"/>
          </p:cNvSpPr>
          <p:nvPr>
            <p:ph type="sldNum" sz="quarter" idx="10"/>
          </p:nvPr>
        </p:nvSpPr>
        <p:spPr/>
        <p:txBody>
          <a:bodyPr/>
          <a:lstStyle>
            <a:lvl1pPr>
              <a:defRPr/>
            </a:lvl1pPr>
          </a:lstStyle>
          <a:p>
            <a:fld id="{3DAC428B-A9B3-4658-A35D-7368A2BF4ECB}" type="slidenum">
              <a:rPr lang="en-US" altLang="en-US"/>
              <a:pPr/>
              <a:t>‹#›</a:t>
            </a:fld>
            <a:endParaRPr lang="en-US" altLang="en-US"/>
          </a:p>
        </p:txBody>
      </p:sp>
    </p:spTree>
    <p:extLst>
      <p:ext uri="{BB962C8B-B14F-4D97-AF65-F5344CB8AC3E}">
        <p14:creationId xmlns:p14="http://schemas.microsoft.com/office/powerpoint/2010/main" val="125754185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lvl1pPr>
              <a:defRPr/>
            </a:lvl1pPr>
          </a:lstStyle>
          <a:p>
            <a:fld id="{31841781-62BB-47EA-A8B9-9D5570712CA3}" type="slidenum">
              <a:rPr lang="en-US" altLang="en-US"/>
              <a:pPr/>
              <a:t>‹#›</a:t>
            </a:fld>
            <a:endParaRPr lang="en-US" altLang="en-US"/>
          </a:p>
        </p:txBody>
      </p:sp>
    </p:spTree>
    <p:extLst>
      <p:ext uri="{BB962C8B-B14F-4D97-AF65-F5344CB8AC3E}">
        <p14:creationId xmlns:p14="http://schemas.microsoft.com/office/powerpoint/2010/main" val="299174714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Slide Number Placeholder 4"/>
          <p:cNvSpPr>
            <a:spLocks noGrp="1"/>
          </p:cNvSpPr>
          <p:nvPr>
            <p:ph type="sldNum" sz="quarter" idx="10"/>
          </p:nvPr>
        </p:nvSpPr>
        <p:spPr/>
        <p:txBody>
          <a:bodyPr/>
          <a:lstStyle>
            <a:lvl1pPr>
              <a:defRPr/>
            </a:lvl1pPr>
          </a:lstStyle>
          <a:p>
            <a:fld id="{2223B6BA-471D-48EA-A6EE-054DC7706900}" type="slidenum">
              <a:rPr lang="en-US" altLang="en-US"/>
              <a:pPr/>
              <a:t>‹#›</a:t>
            </a:fld>
            <a:endParaRPr lang="en-US" altLang="en-US"/>
          </a:p>
        </p:txBody>
      </p:sp>
    </p:spTree>
    <p:extLst>
      <p:ext uri="{BB962C8B-B14F-4D97-AF65-F5344CB8AC3E}">
        <p14:creationId xmlns:p14="http://schemas.microsoft.com/office/powerpoint/2010/main" val="2736711670"/>
      </p:ext>
    </p:extLst>
  </p:cSld>
  <p:clrMapOvr>
    <a:masterClrMapping/>
  </p:clrMapOvr>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9.xml"/><Relationship Id="rId3" Type="http://schemas.openxmlformats.org/officeDocument/2006/relationships/slideLayout" Target="../slideLayouts/slideLayout4.xml"/><Relationship Id="rId7" Type="http://schemas.openxmlformats.org/officeDocument/2006/relationships/slideLayout" Target="../slideLayouts/slideLayout8.xml"/><Relationship Id="rId12" Type="http://schemas.openxmlformats.org/officeDocument/2006/relationships/theme" Target="../theme/theme2.xml"/><Relationship Id="rId2" Type="http://schemas.openxmlformats.org/officeDocument/2006/relationships/slideLayout" Target="../slideLayouts/slideLayout3.xml"/><Relationship Id="rId1" Type="http://schemas.openxmlformats.org/officeDocument/2006/relationships/slideLayout" Target="../slideLayouts/slideLayout2.xml"/><Relationship Id="rId6" Type="http://schemas.openxmlformats.org/officeDocument/2006/relationships/slideLayout" Target="../slideLayouts/slideLayout7.xml"/><Relationship Id="rId11" Type="http://schemas.openxmlformats.org/officeDocument/2006/relationships/slideLayout" Target="../slideLayouts/slideLayout12.xml"/><Relationship Id="rId5" Type="http://schemas.openxmlformats.org/officeDocument/2006/relationships/slideLayout" Target="../slideLayouts/slideLayout6.xml"/><Relationship Id="rId10" Type="http://schemas.openxmlformats.org/officeDocument/2006/relationships/slideLayout" Target="../slideLayouts/slideLayout11.xml"/><Relationship Id="rId4" Type="http://schemas.openxmlformats.org/officeDocument/2006/relationships/slideLayout" Target="../slideLayouts/slideLayout5.xml"/><Relationship Id="rId9"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4"/>
          <p:cNvSpPr>
            <a:spLocks noGrp="1" noChangeArrowheads="1"/>
          </p:cNvSpPr>
          <p:nvPr>
            <p:ph type="dt" sz="half" idx="2"/>
          </p:nvPr>
        </p:nvSpPr>
        <p:spPr bwMode="auto">
          <a:xfrm>
            <a:off x="2286000" y="5791200"/>
            <a:ext cx="4953000" cy="476250"/>
          </a:xfrm>
          <a:prstGeom prst="rect">
            <a:avLst/>
          </a:prstGeom>
          <a:ln>
            <a:miter lim="800000"/>
            <a:headEnd/>
            <a:tailEnd/>
          </a:ln>
        </p:spPr>
        <p:txBody>
          <a:bodyPr vert="horz" wrap="square" lIns="91440" tIns="45720" rIns="91440" bIns="45720" numCol="1" anchor="t" anchorCtr="0" compatLnSpc="1">
            <a:prstTxWarp prst="textNoShape">
              <a:avLst/>
            </a:prstTxWarp>
          </a:bodyPr>
          <a:lstStyle>
            <a:lvl1pPr algn="ctr">
              <a:spcBef>
                <a:spcPct val="20000"/>
              </a:spcBef>
              <a:buClr>
                <a:srgbClr val="0069AA"/>
              </a:buClr>
              <a:buFont typeface="Wingdings" pitchFamily="2" charset="2"/>
              <a:buNone/>
              <a:defRPr sz="2000" baseline="0">
                <a:solidFill>
                  <a:schemeClr val="bg1"/>
                </a:solidFill>
              </a:defRPr>
            </a:lvl1pPr>
          </a:lstStyle>
          <a:p>
            <a:pPr fontAlgn="base">
              <a:spcAft>
                <a:spcPct val="0"/>
              </a:spcAft>
            </a:pPr>
            <a:fld id="{F119F9B2-9DC0-4F41-8B03-F894F436B2CE}" type="datetime1">
              <a:rPr lang="en-US" altLang="en-US">
                <a:solidFill>
                  <a:srgbClr val="FFFFFF"/>
                </a:solidFill>
                <a:latin typeface="Arial" charset="0"/>
              </a:rPr>
              <a:pPr fontAlgn="base">
                <a:spcAft>
                  <a:spcPct val="0"/>
                </a:spcAft>
              </a:pPr>
              <a:t>5/2/2018</a:t>
            </a:fld>
            <a:endParaRPr lang="en-US" altLang="en-US">
              <a:solidFill>
                <a:srgbClr val="FFFFFF"/>
              </a:solidFill>
              <a:latin typeface="Arial" charset="0"/>
            </a:endParaRPr>
          </a:p>
        </p:txBody>
      </p:sp>
    </p:spTree>
    <p:extLst>
      <p:ext uri="{BB962C8B-B14F-4D97-AF65-F5344CB8AC3E}">
        <p14:creationId xmlns:p14="http://schemas.microsoft.com/office/powerpoint/2010/main" val="1259912193"/>
      </p:ext>
    </p:extLst>
  </p:cSld>
  <p:clrMap bg1="lt1" tx1="dk1" bg2="lt2" tx2="dk2" accent1="accent1" accent2="accent2" accent3="accent3" accent4="accent4" accent5="accent5" accent6="accent6" hlink="hlink" folHlink="folHlink"/>
  <p:sldLayoutIdLst>
    <p:sldLayoutId id="2147483661" r:id="rId1"/>
  </p:sldLayoutIdLst>
  <p:txStyles>
    <p:titleStyle>
      <a:lvl1pPr algn="ctr" rtl="0" eaLnBrk="0" fontAlgn="base" hangingPunct="0">
        <a:spcBef>
          <a:spcPct val="0"/>
        </a:spcBef>
        <a:spcAft>
          <a:spcPct val="0"/>
        </a:spcAft>
        <a:defRPr sz="4400">
          <a:solidFill>
            <a:srgbClr val="0069AA"/>
          </a:solidFill>
          <a:latin typeface="+mj-lt"/>
          <a:ea typeface="+mj-ea"/>
          <a:cs typeface="+mj-cs"/>
        </a:defRPr>
      </a:lvl1pPr>
      <a:lvl2pPr algn="ctr" rtl="0" eaLnBrk="0" fontAlgn="base" hangingPunct="0">
        <a:spcBef>
          <a:spcPct val="0"/>
        </a:spcBef>
        <a:spcAft>
          <a:spcPct val="0"/>
        </a:spcAft>
        <a:defRPr sz="4400">
          <a:solidFill>
            <a:srgbClr val="0069AA"/>
          </a:solidFill>
          <a:latin typeface="Arial" charset="0"/>
        </a:defRPr>
      </a:lvl2pPr>
      <a:lvl3pPr algn="ctr" rtl="0" eaLnBrk="0" fontAlgn="base" hangingPunct="0">
        <a:spcBef>
          <a:spcPct val="0"/>
        </a:spcBef>
        <a:spcAft>
          <a:spcPct val="0"/>
        </a:spcAft>
        <a:defRPr sz="4400">
          <a:solidFill>
            <a:srgbClr val="0069AA"/>
          </a:solidFill>
          <a:latin typeface="Arial" charset="0"/>
        </a:defRPr>
      </a:lvl3pPr>
      <a:lvl4pPr algn="ctr" rtl="0" eaLnBrk="0" fontAlgn="base" hangingPunct="0">
        <a:spcBef>
          <a:spcPct val="0"/>
        </a:spcBef>
        <a:spcAft>
          <a:spcPct val="0"/>
        </a:spcAft>
        <a:defRPr sz="4400">
          <a:solidFill>
            <a:srgbClr val="0069AA"/>
          </a:solidFill>
          <a:latin typeface="Arial" charset="0"/>
        </a:defRPr>
      </a:lvl4pPr>
      <a:lvl5pPr algn="ctr" rtl="0" eaLnBrk="0" fontAlgn="base" hangingPunct="0">
        <a:spcBef>
          <a:spcPct val="0"/>
        </a:spcBef>
        <a:spcAft>
          <a:spcPct val="0"/>
        </a:spcAft>
        <a:defRPr sz="4400">
          <a:solidFill>
            <a:srgbClr val="0069AA"/>
          </a:solidFill>
          <a:latin typeface="Arial" charset="0"/>
        </a:defRPr>
      </a:lvl5pPr>
      <a:lvl6pPr marL="457200" algn="ctr" rtl="0" fontAlgn="base">
        <a:spcBef>
          <a:spcPct val="0"/>
        </a:spcBef>
        <a:spcAft>
          <a:spcPct val="0"/>
        </a:spcAft>
        <a:defRPr sz="4400">
          <a:solidFill>
            <a:srgbClr val="0069AA"/>
          </a:solidFill>
          <a:latin typeface="Arial" charset="0"/>
        </a:defRPr>
      </a:lvl6pPr>
      <a:lvl7pPr marL="914400" algn="ctr" rtl="0" fontAlgn="base">
        <a:spcBef>
          <a:spcPct val="0"/>
        </a:spcBef>
        <a:spcAft>
          <a:spcPct val="0"/>
        </a:spcAft>
        <a:defRPr sz="4400">
          <a:solidFill>
            <a:srgbClr val="0069AA"/>
          </a:solidFill>
          <a:latin typeface="Arial" charset="0"/>
        </a:defRPr>
      </a:lvl7pPr>
      <a:lvl8pPr marL="1371600" algn="ctr" rtl="0" fontAlgn="base">
        <a:spcBef>
          <a:spcPct val="0"/>
        </a:spcBef>
        <a:spcAft>
          <a:spcPct val="0"/>
        </a:spcAft>
        <a:defRPr sz="4400">
          <a:solidFill>
            <a:srgbClr val="0069AA"/>
          </a:solidFill>
          <a:latin typeface="Arial" charset="0"/>
        </a:defRPr>
      </a:lvl8pPr>
      <a:lvl9pPr marL="1828800" algn="ctr" rtl="0" fontAlgn="base">
        <a:spcBef>
          <a:spcPct val="0"/>
        </a:spcBef>
        <a:spcAft>
          <a:spcPct val="0"/>
        </a:spcAft>
        <a:defRPr sz="4400">
          <a:solidFill>
            <a:srgbClr val="0069AA"/>
          </a:solidFill>
          <a:latin typeface="Arial" charset="0"/>
        </a:defRPr>
      </a:lvl9pPr>
    </p:titleStyle>
    <p:bodyStyle>
      <a:lvl1pPr marL="342900" indent="-342900" algn="l" rtl="0" eaLnBrk="0" fontAlgn="base" hangingPunct="0">
        <a:spcBef>
          <a:spcPct val="20000"/>
        </a:spcBef>
        <a:spcAft>
          <a:spcPct val="0"/>
        </a:spcAft>
        <a:buClr>
          <a:srgbClr val="0069AA"/>
        </a:buClr>
        <a:buFont typeface="Wingdings" pitchFamily="2" charset="2"/>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9459" name="Rectangle 2"/>
          <p:cNvSpPr>
            <a:spLocks noGrp="1" noChangeArrowheads="1"/>
          </p:cNvSpPr>
          <p:nvPr>
            <p:ph type="title"/>
          </p:nvPr>
        </p:nvSpPr>
        <p:spPr bwMode="auto">
          <a:xfrm>
            <a:off x="0" y="838200"/>
            <a:ext cx="9144000" cy="715963"/>
          </a:xfrm>
          <a:prstGeom prst="rect">
            <a:avLst/>
          </a:prstGeom>
          <a:noFill/>
          <a:ln>
            <a:noFill/>
          </a:ln>
          <a:extLst>
            <a:ext uri="{909E8E84-426E-40DD-AFC4-6F175D3DCCD1}">
              <a14:hiddenFill xmlns:a14="http://schemas.microsoft.com/office/drawing/2010/main">
                <a:solidFill>
                  <a:srgbClr val="C1D82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9460" name="Rectangle 3"/>
          <p:cNvSpPr>
            <a:spLocks noGrp="1" noChangeArrowheads="1"/>
          </p:cNvSpPr>
          <p:nvPr>
            <p:ph type="body" idx="1"/>
          </p:nvPr>
        </p:nvSpPr>
        <p:spPr bwMode="auto">
          <a:xfrm>
            <a:off x="457200" y="2103438"/>
            <a:ext cx="8229600" cy="3763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32" name="AutoShape 8"/>
          <p:cNvSpPr>
            <a:spLocks noChangeArrowheads="1"/>
          </p:cNvSpPr>
          <p:nvPr/>
        </p:nvSpPr>
        <p:spPr bwMode="auto">
          <a:xfrm rot="10800000">
            <a:off x="7620000" y="6096000"/>
            <a:ext cx="1066800" cy="762000"/>
          </a:xfrm>
          <a:prstGeom prst="triangle">
            <a:avLst>
              <a:gd name="adj" fmla="val 50000"/>
            </a:avLst>
          </a:prstGeom>
          <a:solidFill>
            <a:schemeClr val="bg1"/>
          </a:solidFill>
          <a:ln w="9525">
            <a:noFill/>
            <a:miter lim="800000"/>
            <a:headEnd/>
            <a:tailEnd/>
          </a:ln>
          <a:effectLst/>
        </p:spPr>
        <p:txBody>
          <a:bodyPr wrap="none" anchor="ctr"/>
          <a:lstStyle/>
          <a:p>
            <a:pPr fontAlgn="base">
              <a:spcBef>
                <a:spcPct val="0"/>
              </a:spcBef>
              <a:spcAft>
                <a:spcPct val="0"/>
              </a:spcAft>
              <a:defRPr/>
            </a:pPr>
            <a:endParaRPr lang="en-US">
              <a:solidFill>
                <a:srgbClr val="000000"/>
              </a:solidFill>
            </a:endParaRPr>
          </a:p>
        </p:txBody>
      </p:sp>
      <p:sp>
        <p:nvSpPr>
          <p:cNvPr id="1041" name="Rectangle 17"/>
          <p:cNvSpPr>
            <a:spLocks noGrp="1" noChangeArrowheads="1"/>
          </p:cNvSpPr>
          <p:nvPr>
            <p:ph type="sldNum" sz="quarter" idx="4"/>
          </p:nvPr>
        </p:nvSpPr>
        <p:spPr bwMode="auto">
          <a:xfrm>
            <a:off x="8077200" y="6477000"/>
            <a:ext cx="679450" cy="3238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baseline="0">
                <a:solidFill>
                  <a:srgbClr val="5E9732"/>
                </a:solidFill>
              </a:defRPr>
            </a:lvl1pPr>
          </a:lstStyle>
          <a:p>
            <a:pPr fontAlgn="base">
              <a:spcBef>
                <a:spcPct val="0"/>
              </a:spcBef>
              <a:spcAft>
                <a:spcPct val="0"/>
              </a:spcAft>
            </a:pPr>
            <a:fld id="{C886FCE2-FA6D-40F9-A4D2-30B1F7CD43B0}" type="slidenum">
              <a:rPr lang="en-US" altLang="en-US"/>
              <a:pPr fontAlgn="base">
                <a:spcBef>
                  <a:spcPct val="0"/>
                </a:spcBef>
                <a:spcAft>
                  <a:spcPct val="0"/>
                </a:spcAft>
              </a:pPr>
              <a:t>‹#›</a:t>
            </a:fld>
            <a:endParaRPr lang="en-US" altLang="en-US"/>
          </a:p>
        </p:txBody>
      </p:sp>
      <p:sp>
        <p:nvSpPr>
          <p:cNvPr id="19470" name="Rectangle 14"/>
          <p:cNvSpPr>
            <a:spLocks noChangeArrowheads="1"/>
          </p:cNvSpPr>
          <p:nvPr userDrawn="1"/>
        </p:nvSpPr>
        <p:spPr bwMode="auto">
          <a:xfrm>
            <a:off x="0" y="381000"/>
            <a:ext cx="9144000" cy="76200"/>
          </a:xfrm>
          <a:prstGeom prst="rect">
            <a:avLst/>
          </a:prstGeom>
          <a:solidFill>
            <a:srgbClr val="C1D82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baseline="-25000">
              <a:solidFill>
                <a:srgbClr val="000000"/>
              </a:solidFill>
            </a:endParaRPr>
          </a:p>
        </p:txBody>
      </p:sp>
      <p:sp>
        <p:nvSpPr>
          <p:cNvPr id="19471" name="Text Box 7"/>
          <p:cNvSpPr txBox="1">
            <a:spLocks noChangeArrowheads="1"/>
          </p:cNvSpPr>
          <p:nvPr userDrawn="1"/>
        </p:nvSpPr>
        <p:spPr bwMode="auto">
          <a:xfrm>
            <a:off x="0" y="76200"/>
            <a:ext cx="914400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algn="ctr" fontAlgn="base">
              <a:spcBef>
                <a:spcPct val="50000"/>
              </a:spcBef>
              <a:spcAft>
                <a:spcPct val="0"/>
              </a:spcAft>
            </a:pPr>
            <a:r>
              <a:rPr lang="en-US" altLang="en-US" sz="1100">
                <a:solidFill>
                  <a:srgbClr val="000000"/>
                </a:solidFill>
              </a:rPr>
              <a:t>B     O     N     N     E     V     I     L     L     E             P     O     W     E     R             A     D     M     I     N     I     S     T     R     A     T     I     O     N</a:t>
            </a:r>
          </a:p>
        </p:txBody>
      </p:sp>
    </p:spTree>
    <p:extLst>
      <p:ext uri="{BB962C8B-B14F-4D97-AF65-F5344CB8AC3E}">
        <p14:creationId xmlns:p14="http://schemas.microsoft.com/office/powerpoint/2010/main" val="4113795778"/>
      </p:ext>
    </p:extLst>
  </p:cSld>
  <p:clrMap bg1="lt1" tx1="dk1" bg2="lt2" tx2="dk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Lst>
  <p:hf hdr="0" ftr="0" dt="0"/>
  <p:txStyles>
    <p:titleStyle>
      <a:lvl1pPr algn="ctr" rtl="0" eaLnBrk="0" fontAlgn="base" hangingPunct="0">
        <a:spcBef>
          <a:spcPct val="0"/>
        </a:spcBef>
        <a:spcAft>
          <a:spcPct val="0"/>
        </a:spcAft>
        <a:defRPr sz="4000">
          <a:solidFill>
            <a:srgbClr val="5E9732"/>
          </a:solidFill>
          <a:latin typeface="+mj-lt"/>
          <a:ea typeface="+mj-ea"/>
          <a:cs typeface="+mj-cs"/>
        </a:defRPr>
      </a:lvl1pPr>
      <a:lvl2pPr algn="ctr" rtl="0" eaLnBrk="0" fontAlgn="base" hangingPunct="0">
        <a:spcBef>
          <a:spcPct val="0"/>
        </a:spcBef>
        <a:spcAft>
          <a:spcPct val="0"/>
        </a:spcAft>
        <a:defRPr sz="4000">
          <a:solidFill>
            <a:srgbClr val="5E9732"/>
          </a:solidFill>
          <a:latin typeface="Arial" charset="0"/>
        </a:defRPr>
      </a:lvl2pPr>
      <a:lvl3pPr algn="ctr" rtl="0" eaLnBrk="0" fontAlgn="base" hangingPunct="0">
        <a:spcBef>
          <a:spcPct val="0"/>
        </a:spcBef>
        <a:spcAft>
          <a:spcPct val="0"/>
        </a:spcAft>
        <a:defRPr sz="4000">
          <a:solidFill>
            <a:srgbClr val="5E9732"/>
          </a:solidFill>
          <a:latin typeface="Arial" charset="0"/>
        </a:defRPr>
      </a:lvl3pPr>
      <a:lvl4pPr algn="ctr" rtl="0" eaLnBrk="0" fontAlgn="base" hangingPunct="0">
        <a:spcBef>
          <a:spcPct val="0"/>
        </a:spcBef>
        <a:spcAft>
          <a:spcPct val="0"/>
        </a:spcAft>
        <a:defRPr sz="4000">
          <a:solidFill>
            <a:srgbClr val="5E9732"/>
          </a:solidFill>
          <a:latin typeface="Arial" charset="0"/>
        </a:defRPr>
      </a:lvl4pPr>
      <a:lvl5pPr algn="ctr" rtl="0" eaLnBrk="0" fontAlgn="base" hangingPunct="0">
        <a:spcBef>
          <a:spcPct val="0"/>
        </a:spcBef>
        <a:spcAft>
          <a:spcPct val="0"/>
        </a:spcAft>
        <a:defRPr sz="4000">
          <a:solidFill>
            <a:srgbClr val="5E9732"/>
          </a:solidFill>
          <a:latin typeface="Arial" charset="0"/>
        </a:defRPr>
      </a:lvl5pPr>
      <a:lvl6pPr marL="457200" algn="ctr" rtl="0" eaLnBrk="0" fontAlgn="base" hangingPunct="0">
        <a:spcBef>
          <a:spcPct val="0"/>
        </a:spcBef>
        <a:spcAft>
          <a:spcPct val="0"/>
        </a:spcAft>
        <a:defRPr sz="4000">
          <a:solidFill>
            <a:srgbClr val="5E9732"/>
          </a:solidFill>
          <a:latin typeface="Arial" charset="0"/>
        </a:defRPr>
      </a:lvl6pPr>
      <a:lvl7pPr marL="914400" algn="ctr" rtl="0" eaLnBrk="0" fontAlgn="base" hangingPunct="0">
        <a:spcBef>
          <a:spcPct val="0"/>
        </a:spcBef>
        <a:spcAft>
          <a:spcPct val="0"/>
        </a:spcAft>
        <a:defRPr sz="4000">
          <a:solidFill>
            <a:srgbClr val="5E9732"/>
          </a:solidFill>
          <a:latin typeface="Arial" charset="0"/>
        </a:defRPr>
      </a:lvl7pPr>
      <a:lvl8pPr marL="1371600" algn="ctr" rtl="0" eaLnBrk="0" fontAlgn="base" hangingPunct="0">
        <a:spcBef>
          <a:spcPct val="0"/>
        </a:spcBef>
        <a:spcAft>
          <a:spcPct val="0"/>
        </a:spcAft>
        <a:defRPr sz="4000">
          <a:solidFill>
            <a:srgbClr val="5E9732"/>
          </a:solidFill>
          <a:latin typeface="Arial" charset="0"/>
        </a:defRPr>
      </a:lvl8pPr>
      <a:lvl9pPr marL="1828800" algn="ctr" rtl="0" eaLnBrk="0" fontAlgn="base" hangingPunct="0">
        <a:spcBef>
          <a:spcPct val="0"/>
        </a:spcBef>
        <a:spcAft>
          <a:spcPct val="0"/>
        </a:spcAft>
        <a:defRPr sz="4000">
          <a:solidFill>
            <a:srgbClr val="5E9732"/>
          </a:solidFill>
          <a:latin typeface="Arial" charset="0"/>
        </a:defRPr>
      </a:lvl9pPr>
    </p:titleStyle>
    <p:bodyStyle>
      <a:lvl1pPr marL="342900" indent="-342900" algn="l" rtl="0" eaLnBrk="0" fontAlgn="base" hangingPunct="0">
        <a:spcBef>
          <a:spcPct val="20000"/>
        </a:spcBef>
        <a:spcAft>
          <a:spcPct val="0"/>
        </a:spcAft>
        <a:buClr>
          <a:srgbClr val="5E9732"/>
        </a:buClr>
        <a:buFont typeface="Wingdings" pitchFamily="2" charset="2"/>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lr>
          <a:srgbClr val="5E9732"/>
        </a:buClr>
        <a:buChar char="•"/>
        <a:defRPr sz="2800">
          <a:solidFill>
            <a:schemeClr val="tx1"/>
          </a:solidFill>
          <a:latin typeface="+mn-lt"/>
        </a:defRPr>
      </a:lvl2pPr>
      <a:lvl3pPr marL="1143000" indent="-228600" algn="l" rtl="0" eaLnBrk="0" fontAlgn="base" hangingPunct="0">
        <a:spcBef>
          <a:spcPct val="20000"/>
        </a:spcBef>
        <a:spcAft>
          <a:spcPct val="0"/>
        </a:spcAft>
        <a:buClr>
          <a:srgbClr val="5E9732"/>
        </a:buClr>
        <a:buFont typeface="Verdana" pitchFamily="34" charset="0"/>
        <a:buChar char="–"/>
        <a:defRPr sz="2400">
          <a:solidFill>
            <a:schemeClr val="tx1"/>
          </a:solidFill>
          <a:latin typeface="+mn-lt"/>
        </a:defRPr>
      </a:lvl3pPr>
      <a:lvl4pPr marL="1600200" indent="-228600" algn="l" rtl="0" eaLnBrk="0" fontAlgn="base" hangingPunct="0">
        <a:spcBef>
          <a:spcPct val="20000"/>
        </a:spcBef>
        <a:spcAft>
          <a:spcPct val="0"/>
        </a:spcAft>
        <a:buClr>
          <a:srgbClr val="5E9732"/>
        </a:buClr>
        <a:buFont typeface="Wingdings" pitchFamily="2" charset="2"/>
        <a:buChar char="§"/>
        <a:defRPr sz="2000">
          <a:solidFill>
            <a:schemeClr val="tx1"/>
          </a:solidFill>
          <a:latin typeface="+mn-lt"/>
        </a:defRPr>
      </a:lvl4pPr>
      <a:lvl5pPr marL="2057400" indent="-228600" algn="l" rtl="0" eaLnBrk="0" fontAlgn="base" hangingPunct="0">
        <a:spcBef>
          <a:spcPct val="20000"/>
        </a:spcBef>
        <a:spcAft>
          <a:spcPct val="0"/>
        </a:spcAft>
        <a:buClr>
          <a:srgbClr val="5E9732"/>
        </a:buClr>
        <a:buChar char="•"/>
        <a:defRPr sz="2000">
          <a:solidFill>
            <a:schemeClr val="tx1"/>
          </a:solidFill>
          <a:latin typeface="+mn-lt"/>
        </a:defRPr>
      </a:lvl5pPr>
      <a:lvl6pPr marL="2514600" indent="-228600" algn="l" rtl="0" eaLnBrk="0" fontAlgn="base" hangingPunct="0">
        <a:spcBef>
          <a:spcPct val="20000"/>
        </a:spcBef>
        <a:spcAft>
          <a:spcPct val="0"/>
        </a:spcAft>
        <a:buClr>
          <a:srgbClr val="5E9732"/>
        </a:buClr>
        <a:buChar char="•"/>
        <a:defRPr sz="2000">
          <a:solidFill>
            <a:schemeClr val="tx1"/>
          </a:solidFill>
          <a:latin typeface="+mn-lt"/>
        </a:defRPr>
      </a:lvl6pPr>
      <a:lvl7pPr marL="2971800" indent="-228600" algn="l" rtl="0" eaLnBrk="0" fontAlgn="base" hangingPunct="0">
        <a:spcBef>
          <a:spcPct val="20000"/>
        </a:spcBef>
        <a:spcAft>
          <a:spcPct val="0"/>
        </a:spcAft>
        <a:buClr>
          <a:srgbClr val="5E9732"/>
        </a:buClr>
        <a:buChar char="•"/>
        <a:defRPr sz="2000">
          <a:solidFill>
            <a:schemeClr val="tx1"/>
          </a:solidFill>
          <a:latin typeface="+mn-lt"/>
        </a:defRPr>
      </a:lvl7pPr>
      <a:lvl8pPr marL="3429000" indent="-228600" algn="l" rtl="0" eaLnBrk="0" fontAlgn="base" hangingPunct="0">
        <a:spcBef>
          <a:spcPct val="20000"/>
        </a:spcBef>
        <a:spcAft>
          <a:spcPct val="0"/>
        </a:spcAft>
        <a:buClr>
          <a:srgbClr val="5E9732"/>
        </a:buClr>
        <a:buChar char="•"/>
        <a:defRPr sz="2000">
          <a:solidFill>
            <a:schemeClr val="tx1"/>
          </a:solidFill>
          <a:latin typeface="+mn-lt"/>
        </a:defRPr>
      </a:lvl8pPr>
      <a:lvl9pPr marL="3886200" indent="-228600" algn="l" rtl="0" eaLnBrk="0" fontAlgn="base" hangingPunct="0">
        <a:spcBef>
          <a:spcPct val="20000"/>
        </a:spcBef>
        <a:spcAft>
          <a:spcPct val="0"/>
        </a:spcAft>
        <a:buClr>
          <a:srgbClr val="5E9732"/>
        </a:buClr>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hyperlink" Target="http://marcomcentral.app.pti.com/Bonneville_Power_Administration/bpa" TargetMode="Externa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image" Target="../media/image23.jpg"/><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2" Type="http://schemas.openxmlformats.org/officeDocument/2006/relationships/image" Target="../media/image24.jpg"/><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2" Type="http://schemas.openxmlformats.org/officeDocument/2006/relationships/image" Target="../media/image25.jpg"/><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2" Type="http://schemas.openxmlformats.org/officeDocument/2006/relationships/image" Target="../media/image26.jpg"/><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41" name="Rectangle 5"/>
          <p:cNvSpPr>
            <a:spLocks noChangeArrowheads="1"/>
          </p:cNvSpPr>
          <p:nvPr/>
        </p:nvSpPr>
        <p:spPr bwMode="auto">
          <a:xfrm>
            <a:off x="1371600" y="4343400"/>
            <a:ext cx="64008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algn="ctr" fontAlgn="base">
              <a:spcBef>
                <a:spcPct val="20000"/>
              </a:spcBef>
              <a:spcAft>
                <a:spcPct val="60000"/>
              </a:spcAft>
              <a:buClr>
                <a:srgbClr val="0069AA"/>
              </a:buClr>
              <a:buFont typeface="Wingdings" pitchFamily="2" charset="2"/>
              <a:buNone/>
            </a:pPr>
            <a:endParaRPr lang="en-US" altLang="en-US" sz="2400">
              <a:solidFill>
                <a:srgbClr val="FFFFFF"/>
              </a:solidFill>
            </a:endParaRPr>
          </a:p>
        </p:txBody>
      </p:sp>
      <p:sp>
        <p:nvSpPr>
          <p:cNvPr id="14348" name="Rectangle 12"/>
          <p:cNvSpPr>
            <a:spLocks noGrp="1" noChangeArrowheads="1"/>
          </p:cNvSpPr>
          <p:nvPr>
            <p:ph type="ctrTitle" idx="4294967295"/>
          </p:nvPr>
        </p:nvSpPr>
        <p:spPr bwMode="auto">
          <a:xfrm>
            <a:off x="685800" y="2130425"/>
            <a:ext cx="7772400" cy="1470025"/>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n-US" altLang="en-US" sz="2600" dirty="0" smtClean="0">
                <a:solidFill>
                  <a:srgbClr val="5E9732"/>
                </a:solidFill>
                <a:latin typeface="Arial" charset="0"/>
              </a:rPr>
              <a:t>BPA Energy Efficiency Marketing Portal Training</a:t>
            </a:r>
          </a:p>
        </p:txBody>
      </p:sp>
      <p:sp>
        <p:nvSpPr>
          <p:cNvPr id="14349" name="Rectangle 13"/>
          <p:cNvSpPr>
            <a:spLocks noGrp="1" noChangeArrowheads="1"/>
          </p:cNvSpPr>
          <p:nvPr>
            <p:ph type="subTitle" idx="4294967295"/>
          </p:nvPr>
        </p:nvSpPr>
        <p:spPr bwMode="auto">
          <a:xfrm>
            <a:off x="1371600" y="3657600"/>
            <a:ext cx="6400800" cy="1752600"/>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indent="0" algn="ctr">
              <a:buFont typeface="Wingdings" pitchFamily="2" charset="2"/>
              <a:buNone/>
            </a:pPr>
            <a:r>
              <a:rPr lang="en-US" altLang="en-US" sz="1800" dirty="0" smtClean="0">
                <a:latin typeface="Arial" charset="0"/>
              </a:rPr>
              <a:t>Instructions for adding utility logo and contact information.</a:t>
            </a:r>
          </a:p>
        </p:txBody>
      </p:sp>
      <p:pic>
        <p:nvPicPr>
          <p:cNvPr id="14350" name="Picture 14" descr="BPA Logo - new colors - cmyk---4 no text"/>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896225" y="5943600"/>
            <a:ext cx="1019175" cy="7159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2384240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92DB2418-072A-4E40-A82C-DD046FA12E6A}" type="slidenum">
              <a:rPr lang="en-US" altLang="en-US" smtClean="0"/>
              <a:pPr/>
              <a:t>10</a:t>
            </a:fld>
            <a:endParaRPr lang="en-US" altLang="en-US"/>
          </a:p>
        </p:txBody>
      </p:sp>
      <p:sp>
        <p:nvSpPr>
          <p:cNvPr id="6" name="Title 1"/>
          <p:cNvSpPr>
            <a:spLocks noGrp="1"/>
          </p:cNvSpPr>
          <p:nvPr>
            <p:ph type="title"/>
          </p:nvPr>
        </p:nvSpPr>
        <p:spPr>
          <a:xfrm>
            <a:off x="457200" y="274638"/>
            <a:ext cx="8229600" cy="1143000"/>
          </a:xfrm>
        </p:spPr>
        <p:txBody>
          <a:bodyPr>
            <a:normAutofit/>
          </a:bodyPr>
          <a:lstStyle/>
          <a:p>
            <a:pPr algn="l"/>
            <a:r>
              <a:rPr lang="en-US" sz="1400" dirty="0" smtClean="0">
                <a:solidFill>
                  <a:schemeClr val="accent4"/>
                </a:solidFill>
                <a:latin typeface="Calibri" panose="020F0502020204030204" pitchFamily="34" charset="0"/>
              </a:rPr>
              <a:t>After you upload the new logo, the proof screen will still show the original template. To see your logo on the advertisement, select the green arrows under the word Proof.</a:t>
            </a:r>
            <a:endParaRPr lang="en-US" sz="1400" dirty="0">
              <a:solidFill>
                <a:schemeClr val="accent4"/>
              </a:solidFill>
              <a:latin typeface="Calibri" panose="020F0502020204030204" pitchFamily="34" charset="0"/>
            </a:endParaRPr>
          </a:p>
        </p:txBody>
      </p:sp>
      <p:pic>
        <p:nvPicPr>
          <p:cNvPr id="3" name="Content Placeholder 2"/>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363751" y="2103438"/>
            <a:ext cx="4416497" cy="3763962"/>
          </a:xfrm>
        </p:spPr>
      </p:pic>
    </p:spTree>
    <p:extLst>
      <p:ext uri="{BB962C8B-B14F-4D97-AF65-F5344CB8AC3E}">
        <p14:creationId xmlns:p14="http://schemas.microsoft.com/office/powerpoint/2010/main" val="413281075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92DB2418-072A-4E40-A82C-DD046FA12E6A}" type="slidenum">
              <a:rPr lang="en-US" altLang="en-US" smtClean="0"/>
              <a:pPr/>
              <a:t>11</a:t>
            </a:fld>
            <a:endParaRPr lang="en-US" altLang="en-US"/>
          </a:p>
        </p:txBody>
      </p:sp>
      <p:sp>
        <p:nvSpPr>
          <p:cNvPr id="6" name="Title 1"/>
          <p:cNvSpPr>
            <a:spLocks noGrp="1"/>
          </p:cNvSpPr>
          <p:nvPr>
            <p:ph type="title"/>
          </p:nvPr>
        </p:nvSpPr>
        <p:spPr>
          <a:xfrm>
            <a:off x="457200" y="274638"/>
            <a:ext cx="8229600" cy="1143000"/>
          </a:xfrm>
        </p:spPr>
        <p:txBody>
          <a:bodyPr>
            <a:normAutofit/>
          </a:bodyPr>
          <a:lstStyle/>
          <a:p>
            <a:pPr algn="l"/>
            <a:r>
              <a:rPr lang="en-US" sz="1400" dirty="0" smtClean="0">
                <a:solidFill>
                  <a:schemeClr val="accent4"/>
                </a:solidFill>
                <a:latin typeface="Calibri" panose="020F0502020204030204" pitchFamily="34" charset="0"/>
              </a:rPr>
              <a:t>The template is now updated with the new logo.</a:t>
            </a:r>
            <a:endParaRPr lang="en-US" sz="1400" dirty="0">
              <a:solidFill>
                <a:schemeClr val="accent4"/>
              </a:solidFill>
              <a:latin typeface="Calibri" panose="020F0502020204030204" pitchFamily="34" charset="0"/>
            </a:endParaRPr>
          </a:p>
        </p:txBody>
      </p:sp>
      <p:pic>
        <p:nvPicPr>
          <p:cNvPr id="5" name="Content Placeholder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605150" y="2103438"/>
            <a:ext cx="3933700" cy="3763962"/>
          </a:xfrm>
        </p:spPr>
      </p:pic>
    </p:spTree>
    <p:extLst>
      <p:ext uri="{BB962C8B-B14F-4D97-AF65-F5344CB8AC3E}">
        <p14:creationId xmlns:p14="http://schemas.microsoft.com/office/powerpoint/2010/main" val="61800491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92DB2418-072A-4E40-A82C-DD046FA12E6A}" type="slidenum">
              <a:rPr lang="en-US" altLang="en-US" smtClean="0"/>
              <a:pPr/>
              <a:t>12</a:t>
            </a:fld>
            <a:endParaRPr lang="en-US" altLang="en-US"/>
          </a:p>
        </p:txBody>
      </p:sp>
      <p:sp>
        <p:nvSpPr>
          <p:cNvPr id="5" name="Title 1"/>
          <p:cNvSpPr>
            <a:spLocks noGrp="1"/>
          </p:cNvSpPr>
          <p:nvPr>
            <p:ph type="title"/>
          </p:nvPr>
        </p:nvSpPr>
        <p:spPr>
          <a:xfrm>
            <a:off x="457200" y="304800"/>
            <a:ext cx="8229600" cy="1143000"/>
          </a:xfrm>
        </p:spPr>
        <p:txBody>
          <a:bodyPr>
            <a:normAutofit/>
          </a:bodyPr>
          <a:lstStyle/>
          <a:p>
            <a:pPr algn="l"/>
            <a:r>
              <a:rPr lang="en-US" sz="1400" dirty="0" smtClean="0">
                <a:solidFill>
                  <a:schemeClr val="accent4"/>
                </a:solidFill>
                <a:latin typeface="Calibri" panose="020F0502020204030204" pitchFamily="34" charset="0"/>
              </a:rPr>
              <a:t>To see the logo and the print at the bottom of the ad in more detail, click on the Plus/magnifying glass symbol</a:t>
            </a:r>
            <a:r>
              <a:rPr lang="en-US" sz="1400" dirty="0" smtClean="0">
                <a:latin typeface="+mn-lt"/>
              </a:rPr>
              <a:t>. </a:t>
            </a:r>
            <a:endParaRPr lang="en-US" sz="1400" dirty="0">
              <a:latin typeface="+mn-lt"/>
            </a:endParaRPr>
          </a:p>
        </p:txBody>
      </p:sp>
      <p:pic>
        <p:nvPicPr>
          <p:cNvPr id="3" name="Content Placeholder 2"/>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438400" y="1447800"/>
            <a:ext cx="4245287" cy="3763962"/>
          </a:xfrm>
        </p:spPr>
      </p:pic>
    </p:spTree>
    <p:extLst>
      <p:ext uri="{BB962C8B-B14F-4D97-AF65-F5344CB8AC3E}">
        <p14:creationId xmlns:p14="http://schemas.microsoft.com/office/powerpoint/2010/main" val="268007979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92DB2418-072A-4E40-A82C-DD046FA12E6A}" type="slidenum">
              <a:rPr lang="en-US" altLang="en-US" smtClean="0"/>
              <a:pPr/>
              <a:t>13</a:t>
            </a:fld>
            <a:endParaRPr lang="en-US" altLang="en-US"/>
          </a:p>
        </p:txBody>
      </p:sp>
      <p:sp>
        <p:nvSpPr>
          <p:cNvPr id="5" name="Title 1"/>
          <p:cNvSpPr>
            <a:spLocks noGrp="1"/>
          </p:cNvSpPr>
          <p:nvPr>
            <p:ph type="title"/>
          </p:nvPr>
        </p:nvSpPr>
        <p:spPr>
          <a:xfrm>
            <a:off x="457200" y="274638"/>
            <a:ext cx="8229600" cy="1143000"/>
          </a:xfrm>
        </p:spPr>
        <p:txBody>
          <a:bodyPr>
            <a:normAutofit/>
          </a:bodyPr>
          <a:lstStyle/>
          <a:p>
            <a:pPr algn="l"/>
            <a:r>
              <a:rPr lang="en-US" sz="1400" dirty="0" smtClean="0">
                <a:solidFill>
                  <a:schemeClr val="accent4"/>
                </a:solidFill>
                <a:latin typeface="Calibri" panose="020F0502020204030204" pitchFamily="34" charset="0"/>
              </a:rPr>
              <a:t>You can now use the cursor to move the advertisement proof and expand the view.</a:t>
            </a:r>
            <a:endParaRPr lang="en-US" sz="1400" dirty="0">
              <a:solidFill>
                <a:schemeClr val="accent4"/>
              </a:solidFill>
              <a:latin typeface="Calibri" panose="020F0502020204030204" pitchFamily="34" charset="0"/>
            </a:endParaRPr>
          </a:p>
        </p:txBody>
      </p:sp>
      <p:pic>
        <p:nvPicPr>
          <p:cNvPr id="3" name="Content Placeholder 2"/>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590800" y="1371600"/>
            <a:ext cx="3995733" cy="3763962"/>
          </a:xfrm>
        </p:spPr>
      </p:pic>
    </p:spTree>
    <p:extLst>
      <p:ext uri="{BB962C8B-B14F-4D97-AF65-F5344CB8AC3E}">
        <p14:creationId xmlns:p14="http://schemas.microsoft.com/office/powerpoint/2010/main" val="335846043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92DB2418-072A-4E40-A82C-DD046FA12E6A}" type="slidenum">
              <a:rPr lang="en-US" altLang="en-US" smtClean="0"/>
              <a:pPr/>
              <a:t>14</a:t>
            </a:fld>
            <a:endParaRPr lang="en-US" altLang="en-US"/>
          </a:p>
        </p:txBody>
      </p:sp>
      <p:sp>
        <p:nvSpPr>
          <p:cNvPr id="6" name="Title 1"/>
          <p:cNvSpPr>
            <a:spLocks noGrp="1"/>
          </p:cNvSpPr>
          <p:nvPr>
            <p:ph type="title"/>
          </p:nvPr>
        </p:nvSpPr>
        <p:spPr>
          <a:xfrm>
            <a:off x="457200" y="533400"/>
            <a:ext cx="8229600" cy="1143000"/>
          </a:xfrm>
        </p:spPr>
        <p:txBody>
          <a:bodyPr>
            <a:noAutofit/>
          </a:bodyPr>
          <a:lstStyle/>
          <a:p>
            <a:pPr algn="l"/>
            <a:r>
              <a:rPr lang="en-US" sz="1200" dirty="0" smtClean="0">
                <a:solidFill>
                  <a:schemeClr val="accent4"/>
                </a:solidFill>
                <a:latin typeface="Calibri" panose="020F0502020204030204" pitchFamily="34" charset="0"/>
              </a:rPr>
              <a:t>In this advertisement there are two places to update the contact information. In Paragraph 1, you will see a placeholder that says “Insert utility name here”.  You can edit this copy as you would in a Word document and add your utility name.</a:t>
            </a:r>
            <a:br>
              <a:rPr lang="en-US" sz="1200" dirty="0" smtClean="0">
                <a:solidFill>
                  <a:schemeClr val="accent4"/>
                </a:solidFill>
                <a:latin typeface="Calibri" panose="020F0502020204030204" pitchFamily="34" charset="0"/>
              </a:rPr>
            </a:br>
            <a:r>
              <a:rPr lang="en-US" sz="1200" dirty="0">
                <a:solidFill>
                  <a:schemeClr val="accent4"/>
                </a:solidFill>
                <a:latin typeface="Calibri" panose="020F0502020204030204" pitchFamily="34" charset="0"/>
              </a:rPr>
              <a:t/>
            </a:r>
            <a:br>
              <a:rPr lang="en-US" sz="1200" dirty="0">
                <a:solidFill>
                  <a:schemeClr val="accent4"/>
                </a:solidFill>
                <a:latin typeface="Calibri" panose="020F0502020204030204" pitchFamily="34" charset="0"/>
              </a:rPr>
            </a:br>
            <a:r>
              <a:rPr lang="en-US" sz="1200" dirty="0" smtClean="0">
                <a:solidFill>
                  <a:schemeClr val="accent4"/>
                </a:solidFill>
                <a:latin typeface="Calibri" panose="020F0502020204030204" pitchFamily="34" charset="0"/>
              </a:rPr>
              <a:t>Next in the content box next to “Contact Information”, add the appropriate contact information for your organization.</a:t>
            </a:r>
            <a:endParaRPr lang="en-US" sz="1200" dirty="0">
              <a:solidFill>
                <a:schemeClr val="accent4"/>
              </a:solidFill>
              <a:latin typeface="Calibri" panose="020F0502020204030204" pitchFamily="34" charset="0"/>
            </a:endParaRPr>
          </a:p>
        </p:txBody>
      </p:sp>
      <p:pic>
        <p:nvPicPr>
          <p:cNvPr id="5" name="Content Placeholder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605150" y="2103438"/>
            <a:ext cx="3933700" cy="3763962"/>
          </a:xfrm>
        </p:spPr>
      </p:pic>
    </p:spTree>
    <p:extLst>
      <p:ext uri="{BB962C8B-B14F-4D97-AF65-F5344CB8AC3E}">
        <p14:creationId xmlns:p14="http://schemas.microsoft.com/office/powerpoint/2010/main" val="294268433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92DB2418-072A-4E40-A82C-DD046FA12E6A}" type="slidenum">
              <a:rPr lang="en-US" altLang="en-US" smtClean="0"/>
              <a:pPr/>
              <a:t>15</a:t>
            </a:fld>
            <a:endParaRPr lang="en-US" altLang="en-US"/>
          </a:p>
        </p:txBody>
      </p:sp>
      <p:sp>
        <p:nvSpPr>
          <p:cNvPr id="5" name="Title 1"/>
          <p:cNvSpPr>
            <a:spLocks noGrp="1"/>
          </p:cNvSpPr>
          <p:nvPr>
            <p:ph type="title"/>
          </p:nvPr>
        </p:nvSpPr>
        <p:spPr>
          <a:xfrm>
            <a:off x="457200" y="274638"/>
            <a:ext cx="8229600" cy="1143000"/>
          </a:xfrm>
        </p:spPr>
        <p:txBody>
          <a:bodyPr>
            <a:normAutofit/>
          </a:bodyPr>
          <a:lstStyle/>
          <a:p>
            <a:pPr algn="l"/>
            <a:r>
              <a:rPr lang="en-US" sz="1400" dirty="0" smtClean="0">
                <a:solidFill>
                  <a:schemeClr val="accent4"/>
                </a:solidFill>
                <a:latin typeface="Calibri" panose="020F0502020204030204" pitchFamily="34" charset="0"/>
              </a:rPr>
              <a:t>Again, to update the Contact information in the advertisement, select the green arrows under the word Proof.</a:t>
            </a:r>
            <a:endParaRPr lang="en-US" sz="1400" dirty="0">
              <a:solidFill>
                <a:schemeClr val="accent4"/>
              </a:solidFill>
              <a:latin typeface="Calibri" panose="020F0502020204030204" pitchFamily="34" charset="0"/>
            </a:endParaRPr>
          </a:p>
        </p:txBody>
      </p:sp>
      <p:pic>
        <p:nvPicPr>
          <p:cNvPr id="3" name="Content Placeholder 2"/>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362200" y="1447800"/>
            <a:ext cx="4416497" cy="3763962"/>
          </a:xfrm>
        </p:spPr>
      </p:pic>
    </p:spTree>
    <p:extLst>
      <p:ext uri="{BB962C8B-B14F-4D97-AF65-F5344CB8AC3E}">
        <p14:creationId xmlns:p14="http://schemas.microsoft.com/office/powerpoint/2010/main" val="113562000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92DB2418-072A-4E40-A82C-DD046FA12E6A}" type="slidenum">
              <a:rPr lang="en-US" altLang="en-US" smtClean="0"/>
              <a:pPr/>
              <a:t>16</a:t>
            </a:fld>
            <a:endParaRPr lang="en-US" altLang="en-US"/>
          </a:p>
        </p:txBody>
      </p:sp>
      <p:sp>
        <p:nvSpPr>
          <p:cNvPr id="5" name="Title 1"/>
          <p:cNvSpPr>
            <a:spLocks noGrp="1"/>
          </p:cNvSpPr>
          <p:nvPr>
            <p:ph type="title"/>
          </p:nvPr>
        </p:nvSpPr>
        <p:spPr>
          <a:xfrm>
            <a:off x="457200" y="274638"/>
            <a:ext cx="8229600" cy="1143000"/>
          </a:xfrm>
        </p:spPr>
        <p:txBody>
          <a:bodyPr>
            <a:normAutofit/>
          </a:bodyPr>
          <a:lstStyle/>
          <a:p>
            <a:pPr algn="l"/>
            <a:r>
              <a:rPr lang="en-US" sz="1400" dirty="0" smtClean="0">
                <a:solidFill>
                  <a:schemeClr val="accent4"/>
                </a:solidFill>
                <a:latin typeface="Calibri" panose="020F0502020204030204" pitchFamily="34" charset="0"/>
              </a:rPr>
              <a:t>After updating the Proof, you will be able to see your copy changes and confirm that they are correct.</a:t>
            </a:r>
            <a:endParaRPr lang="en-US" sz="1400" dirty="0">
              <a:solidFill>
                <a:schemeClr val="accent4"/>
              </a:solidFill>
              <a:latin typeface="Calibri" panose="020F0502020204030204" pitchFamily="34" charset="0"/>
            </a:endParaRPr>
          </a:p>
        </p:txBody>
      </p:sp>
      <p:pic>
        <p:nvPicPr>
          <p:cNvPr id="3" name="Content Placeholder 2"/>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590800" y="1371600"/>
            <a:ext cx="3979456" cy="3763962"/>
          </a:xfrm>
        </p:spPr>
      </p:pic>
    </p:spTree>
    <p:extLst>
      <p:ext uri="{BB962C8B-B14F-4D97-AF65-F5344CB8AC3E}">
        <p14:creationId xmlns:p14="http://schemas.microsoft.com/office/powerpoint/2010/main" val="245651050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92DB2418-072A-4E40-A82C-DD046FA12E6A}" type="slidenum">
              <a:rPr lang="en-US" altLang="en-US" smtClean="0"/>
              <a:pPr/>
              <a:t>17</a:t>
            </a:fld>
            <a:endParaRPr lang="en-US" altLang="en-US"/>
          </a:p>
        </p:txBody>
      </p:sp>
      <p:sp>
        <p:nvSpPr>
          <p:cNvPr id="5" name="Title 1"/>
          <p:cNvSpPr>
            <a:spLocks noGrp="1"/>
          </p:cNvSpPr>
          <p:nvPr>
            <p:ph type="title"/>
          </p:nvPr>
        </p:nvSpPr>
        <p:spPr>
          <a:xfrm>
            <a:off x="457200" y="274638"/>
            <a:ext cx="8229600" cy="1143000"/>
          </a:xfrm>
        </p:spPr>
        <p:txBody>
          <a:bodyPr>
            <a:normAutofit/>
          </a:bodyPr>
          <a:lstStyle/>
          <a:p>
            <a:pPr algn="l"/>
            <a:r>
              <a:rPr lang="en-US" sz="1400" dirty="0" smtClean="0">
                <a:solidFill>
                  <a:schemeClr val="accent4"/>
                </a:solidFill>
                <a:latin typeface="Calibri" panose="020F0502020204030204" pitchFamily="34" charset="0"/>
              </a:rPr>
              <a:t>If you would like to Save This Version on the Marketing Portal website to refer to in the future, select Save This Version.</a:t>
            </a:r>
            <a:endParaRPr lang="en-US" sz="1400" dirty="0">
              <a:solidFill>
                <a:schemeClr val="accent4"/>
              </a:solidFill>
              <a:latin typeface="Calibri" panose="020F0502020204030204" pitchFamily="34" charset="0"/>
            </a:endParaRPr>
          </a:p>
        </p:txBody>
      </p:sp>
      <p:pic>
        <p:nvPicPr>
          <p:cNvPr id="6" name="Content Placeholder 5"/>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605150" y="2103438"/>
            <a:ext cx="3933700" cy="3763962"/>
          </a:xfrm>
        </p:spPr>
      </p:pic>
    </p:spTree>
    <p:extLst>
      <p:ext uri="{BB962C8B-B14F-4D97-AF65-F5344CB8AC3E}">
        <p14:creationId xmlns:p14="http://schemas.microsoft.com/office/powerpoint/2010/main" val="276856641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92DB2418-072A-4E40-A82C-DD046FA12E6A}" type="slidenum">
              <a:rPr lang="en-US" altLang="en-US" smtClean="0"/>
              <a:pPr/>
              <a:t>18</a:t>
            </a:fld>
            <a:endParaRPr lang="en-US" altLang="en-US"/>
          </a:p>
        </p:txBody>
      </p:sp>
      <p:sp>
        <p:nvSpPr>
          <p:cNvPr id="5" name="Title 1"/>
          <p:cNvSpPr>
            <a:spLocks noGrp="1"/>
          </p:cNvSpPr>
          <p:nvPr>
            <p:ph type="title"/>
          </p:nvPr>
        </p:nvSpPr>
        <p:spPr>
          <a:xfrm>
            <a:off x="457200" y="274638"/>
            <a:ext cx="8229600" cy="1143000"/>
          </a:xfrm>
        </p:spPr>
        <p:txBody>
          <a:bodyPr>
            <a:normAutofit/>
          </a:bodyPr>
          <a:lstStyle/>
          <a:p>
            <a:pPr algn="l"/>
            <a:r>
              <a:rPr lang="en-US" sz="1400" dirty="0" smtClean="0">
                <a:solidFill>
                  <a:schemeClr val="accent4"/>
                </a:solidFill>
                <a:latin typeface="Calibri" panose="020F0502020204030204" pitchFamily="34" charset="0"/>
              </a:rPr>
              <a:t>Name your file and select Save.</a:t>
            </a:r>
            <a:endParaRPr lang="en-US" sz="1400" dirty="0">
              <a:solidFill>
                <a:schemeClr val="accent4"/>
              </a:solidFill>
              <a:latin typeface="Calibri" panose="020F0502020204030204" pitchFamily="34" charset="0"/>
            </a:endParaRPr>
          </a:p>
        </p:txBody>
      </p:sp>
      <p:pic>
        <p:nvPicPr>
          <p:cNvPr id="3" name="Content Placeholder 2"/>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609211" y="2103438"/>
            <a:ext cx="3925578" cy="3763962"/>
          </a:xfrm>
        </p:spPr>
      </p:pic>
    </p:spTree>
    <p:extLst>
      <p:ext uri="{BB962C8B-B14F-4D97-AF65-F5344CB8AC3E}">
        <p14:creationId xmlns:p14="http://schemas.microsoft.com/office/powerpoint/2010/main" val="97097068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92DB2418-072A-4E40-A82C-DD046FA12E6A}" type="slidenum">
              <a:rPr lang="en-US" altLang="en-US" smtClean="0"/>
              <a:pPr/>
              <a:t>19</a:t>
            </a:fld>
            <a:endParaRPr lang="en-US" altLang="en-US"/>
          </a:p>
        </p:txBody>
      </p:sp>
      <p:sp>
        <p:nvSpPr>
          <p:cNvPr id="5" name="Title 1"/>
          <p:cNvSpPr>
            <a:spLocks noGrp="1"/>
          </p:cNvSpPr>
          <p:nvPr>
            <p:ph type="title"/>
          </p:nvPr>
        </p:nvSpPr>
        <p:spPr>
          <a:xfrm>
            <a:off x="457200" y="274638"/>
            <a:ext cx="8229600" cy="1143000"/>
          </a:xfrm>
        </p:spPr>
        <p:txBody>
          <a:bodyPr>
            <a:normAutofit/>
          </a:bodyPr>
          <a:lstStyle/>
          <a:p>
            <a:pPr algn="l"/>
            <a:r>
              <a:rPr lang="en-US" sz="1400" dirty="0" smtClean="0">
                <a:solidFill>
                  <a:schemeClr val="accent4"/>
                </a:solidFill>
                <a:latin typeface="Calibri" panose="020F0502020204030204" pitchFamily="34" charset="0"/>
              </a:rPr>
              <a:t>In the future if you would like to retrieve the same flyer from the Marketing Portal, select View Saved Version. After you select the file, you will need to click on the Proof button to see the saved version.</a:t>
            </a:r>
            <a:endParaRPr lang="en-US" sz="1400" dirty="0">
              <a:solidFill>
                <a:schemeClr val="accent4"/>
              </a:solidFill>
              <a:latin typeface="Calibri" panose="020F0502020204030204" pitchFamily="34" charset="0"/>
            </a:endParaRPr>
          </a:p>
        </p:txBody>
      </p:sp>
      <p:pic>
        <p:nvPicPr>
          <p:cNvPr id="6" name="Content Placeholder 5"/>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605150" y="2103438"/>
            <a:ext cx="3933700" cy="3763962"/>
          </a:xfrm>
        </p:spPr>
      </p:pic>
    </p:spTree>
    <p:extLst>
      <p:ext uri="{BB962C8B-B14F-4D97-AF65-F5344CB8AC3E}">
        <p14:creationId xmlns:p14="http://schemas.microsoft.com/office/powerpoint/2010/main" val="293176660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61A91580-88E4-4E03-9419-E7F798185F43}" type="slidenum">
              <a:rPr lang="en-US" altLang="en-US"/>
              <a:pPr/>
              <a:t>2</a:t>
            </a:fld>
            <a:endParaRPr lang="en-US" altLang="en-US"/>
          </a:p>
        </p:txBody>
      </p:sp>
      <p:sp>
        <p:nvSpPr>
          <p:cNvPr id="5" name="Title 1"/>
          <p:cNvSpPr txBox="1">
            <a:spLocks/>
          </p:cNvSpPr>
          <p:nvPr/>
        </p:nvSpPr>
        <p:spPr bwMode="auto">
          <a:xfrm>
            <a:off x="533400" y="609600"/>
            <a:ext cx="8001000" cy="1470025"/>
          </a:xfrm>
          <a:prstGeom prst="rect">
            <a:avLst/>
          </a:prstGeom>
          <a:noFill/>
          <a:ln>
            <a:noFill/>
          </a:ln>
          <a:extLst>
            <a:ext uri="{909E8E84-426E-40DD-AFC4-6F175D3DCCD1}">
              <a14:hiddenFill xmlns:a14="http://schemas.microsoft.com/office/drawing/2010/main">
                <a:solidFill>
                  <a:srgbClr val="C1D82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normAutofit/>
          </a:bodyPr>
          <a:lstStyle>
            <a:lvl1pPr algn="ctr" rtl="0" eaLnBrk="0" fontAlgn="base" hangingPunct="0">
              <a:spcBef>
                <a:spcPct val="0"/>
              </a:spcBef>
              <a:spcAft>
                <a:spcPct val="0"/>
              </a:spcAft>
              <a:defRPr sz="4000">
                <a:solidFill>
                  <a:srgbClr val="5E9732"/>
                </a:solidFill>
                <a:latin typeface="+mj-lt"/>
                <a:ea typeface="+mj-ea"/>
                <a:cs typeface="+mj-cs"/>
              </a:defRPr>
            </a:lvl1pPr>
            <a:lvl2pPr algn="ctr" rtl="0" eaLnBrk="0" fontAlgn="base" hangingPunct="0">
              <a:spcBef>
                <a:spcPct val="0"/>
              </a:spcBef>
              <a:spcAft>
                <a:spcPct val="0"/>
              </a:spcAft>
              <a:defRPr sz="4000">
                <a:solidFill>
                  <a:srgbClr val="5E9732"/>
                </a:solidFill>
                <a:latin typeface="Arial" charset="0"/>
              </a:defRPr>
            </a:lvl2pPr>
            <a:lvl3pPr algn="ctr" rtl="0" eaLnBrk="0" fontAlgn="base" hangingPunct="0">
              <a:spcBef>
                <a:spcPct val="0"/>
              </a:spcBef>
              <a:spcAft>
                <a:spcPct val="0"/>
              </a:spcAft>
              <a:defRPr sz="4000">
                <a:solidFill>
                  <a:srgbClr val="5E9732"/>
                </a:solidFill>
                <a:latin typeface="Arial" charset="0"/>
              </a:defRPr>
            </a:lvl3pPr>
            <a:lvl4pPr algn="ctr" rtl="0" eaLnBrk="0" fontAlgn="base" hangingPunct="0">
              <a:spcBef>
                <a:spcPct val="0"/>
              </a:spcBef>
              <a:spcAft>
                <a:spcPct val="0"/>
              </a:spcAft>
              <a:defRPr sz="4000">
                <a:solidFill>
                  <a:srgbClr val="5E9732"/>
                </a:solidFill>
                <a:latin typeface="Arial" charset="0"/>
              </a:defRPr>
            </a:lvl4pPr>
            <a:lvl5pPr algn="ctr" rtl="0" eaLnBrk="0" fontAlgn="base" hangingPunct="0">
              <a:spcBef>
                <a:spcPct val="0"/>
              </a:spcBef>
              <a:spcAft>
                <a:spcPct val="0"/>
              </a:spcAft>
              <a:defRPr sz="4000">
                <a:solidFill>
                  <a:srgbClr val="5E9732"/>
                </a:solidFill>
                <a:latin typeface="Arial" charset="0"/>
              </a:defRPr>
            </a:lvl5pPr>
            <a:lvl6pPr marL="457200" algn="ctr" rtl="0" eaLnBrk="0" fontAlgn="base" hangingPunct="0">
              <a:spcBef>
                <a:spcPct val="0"/>
              </a:spcBef>
              <a:spcAft>
                <a:spcPct val="0"/>
              </a:spcAft>
              <a:defRPr sz="4000">
                <a:solidFill>
                  <a:srgbClr val="5E9732"/>
                </a:solidFill>
                <a:latin typeface="Arial" charset="0"/>
              </a:defRPr>
            </a:lvl6pPr>
            <a:lvl7pPr marL="914400" algn="ctr" rtl="0" eaLnBrk="0" fontAlgn="base" hangingPunct="0">
              <a:spcBef>
                <a:spcPct val="0"/>
              </a:spcBef>
              <a:spcAft>
                <a:spcPct val="0"/>
              </a:spcAft>
              <a:defRPr sz="4000">
                <a:solidFill>
                  <a:srgbClr val="5E9732"/>
                </a:solidFill>
                <a:latin typeface="Arial" charset="0"/>
              </a:defRPr>
            </a:lvl7pPr>
            <a:lvl8pPr marL="1371600" algn="ctr" rtl="0" eaLnBrk="0" fontAlgn="base" hangingPunct="0">
              <a:spcBef>
                <a:spcPct val="0"/>
              </a:spcBef>
              <a:spcAft>
                <a:spcPct val="0"/>
              </a:spcAft>
              <a:defRPr sz="4000">
                <a:solidFill>
                  <a:srgbClr val="5E9732"/>
                </a:solidFill>
                <a:latin typeface="Arial" charset="0"/>
              </a:defRPr>
            </a:lvl8pPr>
            <a:lvl9pPr marL="1828800" algn="ctr" rtl="0" eaLnBrk="0" fontAlgn="base" hangingPunct="0">
              <a:spcBef>
                <a:spcPct val="0"/>
              </a:spcBef>
              <a:spcAft>
                <a:spcPct val="0"/>
              </a:spcAft>
              <a:defRPr sz="4000">
                <a:solidFill>
                  <a:srgbClr val="5E9732"/>
                </a:solidFill>
                <a:latin typeface="Arial" charset="0"/>
              </a:defRPr>
            </a:lvl9pPr>
          </a:lstStyle>
          <a:p>
            <a:pPr algn="l"/>
            <a:r>
              <a:rPr lang="en-US" sz="1400" dirty="0">
                <a:solidFill>
                  <a:schemeClr val="accent4"/>
                </a:solidFill>
                <a:latin typeface="Calibri" panose="020F0502020204030204" pitchFamily="34" charset="0"/>
              </a:rPr>
              <a:t>Log In to the </a:t>
            </a:r>
            <a:r>
              <a:rPr lang="en-US" sz="1400" dirty="0" err="1">
                <a:solidFill>
                  <a:schemeClr val="accent4"/>
                </a:solidFill>
                <a:latin typeface="Calibri" panose="020F0502020204030204" pitchFamily="34" charset="0"/>
              </a:rPr>
              <a:t>MarCom</a:t>
            </a:r>
            <a:r>
              <a:rPr lang="en-US" sz="1400" dirty="0">
                <a:solidFill>
                  <a:schemeClr val="accent4"/>
                </a:solidFill>
                <a:latin typeface="Calibri" panose="020F0502020204030204" pitchFamily="34" charset="0"/>
              </a:rPr>
              <a:t> Central Portal:  </a:t>
            </a:r>
            <a:r>
              <a:rPr lang="en-US" sz="1400" u="sng" dirty="0">
                <a:latin typeface="Calibri" panose="020F0502020204030204" pitchFamily="34" charset="0"/>
                <a:hlinkClick r:id="rId2"/>
              </a:rPr>
              <a:t>http://marcomcentral.app.pti.com/Bonneville_Power_Administration/bpa</a:t>
            </a:r>
            <a:endParaRPr lang="en-US" sz="1400" dirty="0">
              <a:latin typeface="Calibri" panose="020F0502020204030204" pitchFamily="34" charset="0"/>
            </a:endParaRPr>
          </a:p>
        </p:txBody>
      </p:sp>
      <p:pic>
        <p:nvPicPr>
          <p:cNvPr id="3" name="Content Placeholder 2"/>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2024592" y="2079625"/>
            <a:ext cx="5018616" cy="3763962"/>
          </a:xfrm>
        </p:spPr>
      </p:pic>
    </p:spTree>
    <p:extLst>
      <p:ext uri="{BB962C8B-B14F-4D97-AF65-F5344CB8AC3E}">
        <p14:creationId xmlns:p14="http://schemas.microsoft.com/office/powerpoint/2010/main" val="8365907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92DB2418-072A-4E40-A82C-DD046FA12E6A}" type="slidenum">
              <a:rPr lang="en-US" altLang="en-US" smtClean="0"/>
              <a:pPr/>
              <a:t>20</a:t>
            </a:fld>
            <a:endParaRPr lang="en-US" altLang="en-US"/>
          </a:p>
        </p:txBody>
      </p:sp>
      <p:sp>
        <p:nvSpPr>
          <p:cNvPr id="5" name="Title 1"/>
          <p:cNvSpPr>
            <a:spLocks noGrp="1"/>
          </p:cNvSpPr>
          <p:nvPr>
            <p:ph type="title"/>
          </p:nvPr>
        </p:nvSpPr>
        <p:spPr>
          <a:xfrm>
            <a:off x="457200" y="274638"/>
            <a:ext cx="8229600" cy="1143000"/>
          </a:xfrm>
        </p:spPr>
        <p:txBody>
          <a:bodyPr>
            <a:normAutofit/>
          </a:bodyPr>
          <a:lstStyle/>
          <a:p>
            <a:pPr algn="l"/>
            <a:r>
              <a:rPr lang="en-US" sz="1400" dirty="0" smtClean="0">
                <a:solidFill>
                  <a:schemeClr val="accent4"/>
                </a:solidFill>
                <a:latin typeface="Calibri" panose="020F0502020204030204" pitchFamily="34" charset="0"/>
              </a:rPr>
              <a:t>After you select the file, you will need to click on the Proof button to see the saved version.</a:t>
            </a:r>
            <a:endParaRPr lang="en-US" sz="1400" dirty="0">
              <a:solidFill>
                <a:schemeClr val="accent4"/>
              </a:solidFill>
              <a:latin typeface="Calibri" panose="020F0502020204030204" pitchFamily="34" charset="0"/>
            </a:endParaRPr>
          </a:p>
        </p:txBody>
      </p:sp>
      <p:pic>
        <p:nvPicPr>
          <p:cNvPr id="3" name="Content Placeholder 2"/>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2641295" y="2103438"/>
            <a:ext cx="3861410" cy="3763962"/>
          </a:xfrm>
        </p:spPr>
      </p:pic>
    </p:spTree>
    <p:extLst>
      <p:ext uri="{BB962C8B-B14F-4D97-AF65-F5344CB8AC3E}">
        <p14:creationId xmlns:p14="http://schemas.microsoft.com/office/powerpoint/2010/main" val="169411227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92DB2418-072A-4E40-A82C-DD046FA12E6A}" type="slidenum">
              <a:rPr lang="en-US" altLang="en-US" smtClean="0"/>
              <a:pPr/>
              <a:t>21</a:t>
            </a:fld>
            <a:endParaRPr lang="en-US" altLang="en-US"/>
          </a:p>
        </p:txBody>
      </p:sp>
      <p:sp>
        <p:nvSpPr>
          <p:cNvPr id="5" name="Title 1"/>
          <p:cNvSpPr>
            <a:spLocks noGrp="1"/>
          </p:cNvSpPr>
          <p:nvPr>
            <p:ph type="title"/>
          </p:nvPr>
        </p:nvSpPr>
        <p:spPr>
          <a:xfrm>
            <a:off x="457200" y="274638"/>
            <a:ext cx="8229600" cy="1143000"/>
          </a:xfrm>
        </p:spPr>
        <p:txBody>
          <a:bodyPr>
            <a:normAutofit/>
          </a:bodyPr>
          <a:lstStyle/>
          <a:p>
            <a:pPr algn="l"/>
            <a:r>
              <a:rPr lang="en-US" sz="1400" dirty="0" smtClean="0">
                <a:solidFill>
                  <a:schemeClr val="accent4"/>
                </a:solidFill>
                <a:latin typeface="Calibri" panose="020F0502020204030204" pitchFamily="34" charset="0"/>
              </a:rPr>
              <a:t>Now you are ready to download your file or email it to a colleague or vendor for printing. Select the green Digital Download button at the bottom of the form.</a:t>
            </a:r>
            <a:endParaRPr lang="en-US" sz="1400" dirty="0">
              <a:solidFill>
                <a:schemeClr val="accent4"/>
              </a:solidFill>
              <a:latin typeface="Calibri" panose="020F0502020204030204" pitchFamily="34" charset="0"/>
            </a:endParaRPr>
          </a:p>
        </p:txBody>
      </p:sp>
      <p:pic>
        <p:nvPicPr>
          <p:cNvPr id="3" name="Content Placeholder 2"/>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667000" y="1295400"/>
            <a:ext cx="3686023" cy="3763962"/>
          </a:xfrm>
        </p:spPr>
      </p:pic>
    </p:spTree>
    <p:extLst>
      <p:ext uri="{BB962C8B-B14F-4D97-AF65-F5344CB8AC3E}">
        <p14:creationId xmlns:p14="http://schemas.microsoft.com/office/powerpoint/2010/main" val="281815381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92DB2418-072A-4E40-A82C-DD046FA12E6A}" type="slidenum">
              <a:rPr lang="en-US" altLang="en-US" smtClean="0"/>
              <a:pPr/>
              <a:t>22</a:t>
            </a:fld>
            <a:endParaRPr lang="en-US" altLang="en-US"/>
          </a:p>
        </p:txBody>
      </p:sp>
      <p:sp>
        <p:nvSpPr>
          <p:cNvPr id="6" name="Title 1"/>
          <p:cNvSpPr>
            <a:spLocks noGrp="1"/>
          </p:cNvSpPr>
          <p:nvPr>
            <p:ph type="title"/>
          </p:nvPr>
        </p:nvSpPr>
        <p:spPr>
          <a:xfrm>
            <a:off x="457200" y="457200"/>
            <a:ext cx="8229600" cy="1143000"/>
          </a:xfrm>
        </p:spPr>
        <p:txBody>
          <a:bodyPr>
            <a:normAutofit/>
          </a:bodyPr>
          <a:lstStyle/>
          <a:p>
            <a:pPr algn="l"/>
            <a:r>
              <a:rPr lang="en-US" sz="1400" dirty="0" smtClean="0">
                <a:solidFill>
                  <a:schemeClr val="accent4"/>
                </a:solidFill>
                <a:latin typeface="Calibri" panose="020F0502020204030204" pitchFamily="34" charset="0"/>
              </a:rPr>
              <a:t>Here you are able to select the type of digital file you would like to either download to your computer or email to a colleague or vendor. </a:t>
            </a:r>
            <a:r>
              <a:rPr lang="en-US" sz="1400" dirty="0" smtClean="0">
                <a:latin typeface="+mn-lt"/>
              </a:rPr>
              <a:t/>
            </a:r>
            <a:br>
              <a:rPr lang="en-US" sz="1400" dirty="0" smtClean="0">
                <a:latin typeface="+mn-lt"/>
              </a:rPr>
            </a:br>
            <a:r>
              <a:rPr lang="en-US" sz="1400" dirty="0">
                <a:latin typeface="+mn-lt"/>
              </a:rPr>
              <a:t/>
            </a:r>
            <a:br>
              <a:rPr lang="en-US" sz="1400" dirty="0">
                <a:latin typeface="+mn-lt"/>
              </a:rPr>
            </a:br>
            <a:endParaRPr lang="en-US" sz="1400" dirty="0">
              <a:latin typeface="+mn-lt"/>
            </a:endParaRPr>
          </a:p>
        </p:txBody>
      </p:sp>
      <p:pic>
        <p:nvPicPr>
          <p:cNvPr id="3" name="Content Placeholder 2"/>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2362200" y="1371600"/>
            <a:ext cx="4402598" cy="3763962"/>
          </a:xfrm>
        </p:spPr>
      </p:pic>
    </p:spTree>
    <p:extLst>
      <p:ext uri="{BB962C8B-B14F-4D97-AF65-F5344CB8AC3E}">
        <p14:creationId xmlns:p14="http://schemas.microsoft.com/office/powerpoint/2010/main" val="17344149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92DB2418-072A-4E40-A82C-DD046FA12E6A}" type="slidenum">
              <a:rPr lang="en-US" altLang="en-US" smtClean="0"/>
              <a:pPr/>
              <a:t>23</a:t>
            </a:fld>
            <a:endParaRPr lang="en-US" altLang="en-US"/>
          </a:p>
        </p:txBody>
      </p:sp>
      <p:sp>
        <p:nvSpPr>
          <p:cNvPr id="6" name="Title 1"/>
          <p:cNvSpPr>
            <a:spLocks noGrp="1"/>
          </p:cNvSpPr>
          <p:nvPr>
            <p:ph type="title"/>
          </p:nvPr>
        </p:nvSpPr>
        <p:spPr>
          <a:xfrm>
            <a:off x="457200" y="381000"/>
            <a:ext cx="8229600" cy="1143000"/>
          </a:xfrm>
        </p:spPr>
        <p:txBody>
          <a:bodyPr>
            <a:normAutofit/>
          </a:bodyPr>
          <a:lstStyle/>
          <a:p>
            <a:pPr algn="l"/>
            <a:r>
              <a:rPr lang="en-US" sz="1400" dirty="0" smtClean="0">
                <a:solidFill>
                  <a:schemeClr val="accent4"/>
                </a:solidFill>
                <a:latin typeface="Calibri" panose="020F0502020204030204" pitchFamily="34" charset="0"/>
              </a:rPr>
              <a:t>If you choose, Send Email, you will be brought to a screen where you can add email addresses, add a note and your signature. </a:t>
            </a:r>
            <a:br>
              <a:rPr lang="en-US" sz="1400" dirty="0" smtClean="0">
                <a:solidFill>
                  <a:schemeClr val="accent4"/>
                </a:solidFill>
                <a:latin typeface="Calibri" panose="020F0502020204030204" pitchFamily="34" charset="0"/>
              </a:rPr>
            </a:br>
            <a:r>
              <a:rPr lang="en-US" sz="1400" dirty="0">
                <a:solidFill>
                  <a:schemeClr val="accent4"/>
                </a:solidFill>
                <a:latin typeface="Calibri" panose="020F0502020204030204" pitchFamily="34" charset="0"/>
              </a:rPr>
              <a:t/>
            </a:r>
            <a:br>
              <a:rPr lang="en-US" sz="1400" dirty="0">
                <a:solidFill>
                  <a:schemeClr val="accent4"/>
                </a:solidFill>
                <a:latin typeface="Calibri" panose="020F0502020204030204" pitchFamily="34" charset="0"/>
              </a:rPr>
            </a:br>
            <a:r>
              <a:rPr lang="en-US" sz="1400" dirty="0" smtClean="0">
                <a:solidFill>
                  <a:schemeClr val="accent4"/>
                </a:solidFill>
                <a:latin typeface="Calibri" panose="020F0502020204030204" pitchFamily="34" charset="0"/>
              </a:rPr>
              <a:t>The email contains an embedded link to your High Res PDF. </a:t>
            </a:r>
            <a:endParaRPr lang="en-US" sz="1400" dirty="0">
              <a:solidFill>
                <a:schemeClr val="accent4"/>
              </a:solidFill>
              <a:latin typeface="Calibri" panose="020F0502020204030204" pitchFamily="34" charset="0"/>
            </a:endParaRPr>
          </a:p>
        </p:txBody>
      </p:sp>
      <p:pic>
        <p:nvPicPr>
          <p:cNvPr id="3" name="Content Placeholder 2"/>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936039" y="2103438"/>
            <a:ext cx="5271921" cy="3763962"/>
          </a:xfrm>
        </p:spPr>
      </p:pic>
    </p:spTree>
    <p:extLst>
      <p:ext uri="{BB962C8B-B14F-4D97-AF65-F5344CB8AC3E}">
        <p14:creationId xmlns:p14="http://schemas.microsoft.com/office/powerpoint/2010/main" val="335287210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92DB2418-072A-4E40-A82C-DD046FA12E6A}" type="slidenum">
              <a:rPr lang="en-US" altLang="en-US" smtClean="0"/>
              <a:pPr/>
              <a:t>24</a:t>
            </a:fld>
            <a:endParaRPr lang="en-US" altLang="en-US"/>
          </a:p>
        </p:txBody>
      </p:sp>
      <p:sp>
        <p:nvSpPr>
          <p:cNvPr id="8" name="Title 1"/>
          <p:cNvSpPr>
            <a:spLocks noGrp="1"/>
          </p:cNvSpPr>
          <p:nvPr>
            <p:ph type="title"/>
          </p:nvPr>
        </p:nvSpPr>
        <p:spPr>
          <a:xfrm>
            <a:off x="457200" y="274638"/>
            <a:ext cx="8229600" cy="1143000"/>
          </a:xfrm>
        </p:spPr>
        <p:txBody>
          <a:bodyPr>
            <a:normAutofit/>
          </a:bodyPr>
          <a:lstStyle/>
          <a:p>
            <a:pPr algn="l"/>
            <a:r>
              <a:rPr lang="en-US" sz="1400" dirty="0">
                <a:solidFill>
                  <a:schemeClr val="accent4"/>
                </a:solidFill>
                <a:latin typeface="Calibri" panose="020F0502020204030204" pitchFamily="34" charset="0"/>
              </a:rPr>
              <a:t>Once you hit send, the </a:t>
            </a:r>
            <a:r>
              <a:rPr lang="en-US" sz="1400" dirty="0" smtClean="0">
                <a:solidFill>
                  <a:schemeClr val="accent4"/>
                </a:solidFill>
                <a:latin typeface="Calibri" panose="020F0502020204030204" pitchFamily="34" charset="0"/>
              </a:rPr>
              <a:t>you will see a notification that the email was sent. </a:t>
            </a:r>
            <a:endParaRPr lang="en-US" sz="1400" dirty="0">
              <a:solidFill>
                <a:schemeClr val="accent4"/>
              </a:solidFill>
              <a:latin typeface="Calibri" panose="020F0502020204030204" pitchFamily="34" charset="0"/>
            </a:endParaRPr>
          </a:p>
        </p:txBody>
      </p:sp>
      <p:pic>
        <p:nvPicPr>
          <p:cNvPr id="3" name="Content Placeholder 2"/>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2438400" y="1524000"/>
            <a:ext cx="4331956" cy="3763962"/>
          </a:xfrm>
        </p:spPr>
      </p:pic>
    </p:spTree>
    <p:extLst>
      <p:ext uri="{BB962C8B-B14F-4D97-AF65-F5344CB8AC3E}">
        <p14:creationId xmlns:p14="http://schemas.microsoft.com/office/powerpoint/2010/main" val="135931255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sz="1400" dirty="0" smtClean="0">
                <a:solidFill>
                  <a:schemeClr val="accent4"/>
                </a:solidFill>
                <a:latin typeface="Calibri" panose="020F0502020204030204" pitchFamily="34" charset="0"/>
              </a:rPr>
              <a:t>A link to the high resolution proof will be embedded in the email. </a:t>
            </a:r>
            <a:endParaRPr lang="en-US" sz="1400" dirty="0">
              <a:solidFill>
                <a:schemeClr val="accent4"/>
              </a:solidFill>
              <a:latin typeface="Calibri" panose="020F0502020204030204" pitchFamily="34" charset="0"/>
            </a:endParaRPr>
          </a:p>
        </p:txBody>
      </p:sp>
      <p:sp>
        <p:nvSpPr>
          <p:cNvPr id="4" name="Slide Number Placeholder 3"/>
          <p:cNvSpPr>
            <a:spLocks noGrp="1"/>
          </p:cNvSpPr>
          <p:nvPr>
            <p:ph type="sldNum" sz="quarter" idx="10"/>
          </p:nvPr>
        </p:nvSpPr>
        <p:spPr/>
        <p:txBody>
          <a:bodyPr/>
          <a:lstStyle/>
          <a:p>
            <a:fld id="{92DB2418-072A-4E40-A82C-DD046FA12E6A}" type="slidenum">
              <a:rPr lang="en-US" altLang="en-US" smtClean="0"/>
              <a:pPr/>
              <a:t>25</a:t>
            </a:fld>
            <a:endParaRPr lang="en-US" altLang="en-US"/>
          </a:p>
        </p:txBody>
      </p:sp>
      <p:pic>
        <p:nvPicPr>
          <p:cNvPr id="5" name="Content Placeholder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990600" y="1981200"/>
            <a:ext cx="7145595" cy="3763962"/>
          </a:xfrm>
        </p:spPr>
      </p:pic>
    </p:spTree>
    <p:extLst>
      <p:ext uri="{BB962C8B-B14F-4D97-AF65-F5344CB8AC3E}">
        <p14:creationId xmlns:p14="http://schemas.microsoft.com/office/powerpoint/2010/main" val="366845825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sz="1400" dirty="0" smtClean="0">
                <a:solidFill>
                  <a:schemeClr val="accent4"/>
                </a:solidFill>
                <a:latin typeface="Calibri" panose="020F0502020204030204" pitchFamily="34" charset="0"/>
              </a:rPr>
              <a:t>After you send the email, if you would like to go back to download the file to your computer. Select the Back button.</a:t>
            </a:r>
            <a:endParaRPr lang="en-US" sz="1400" dirty="0">
              <a:solidFill>
                <a:schemeClr val="accent4"/>
              </a:solidFill>
              <a:latin typeface="Calibri" panose="020F0502020204030204" pitchFamily="34" charset="0"/>
            </a:endParaRPr>
          </a:p>
        </p:txBody>
      </p:sp>
      <p:sp>
        <p:nvSpPr>
          <p:cNvPr id="4" name="Slide Number Placeholder 3"/>
          <p:cNvSpPr>
            <a:spLocks noGrp="1"/>
          </p:cNvSpPr>
          <p:nvPr>
            <p:ph type="sldNum" sz="quarter" idx="10"/>
          </p:nvPr>
        </p:nvSpPr>
        <p:spPr/>
        <p:txBody>
          <a:bodyPr/>
          <a:lstStyle/>
          <a:p>
            <a:fld id="{92DB2418-072A-4E40-A82C-DD046FA12E6A}" type="slidenum">
              <a:rPr lang="en-US" altLang="en-US" smtClean="0"/>
              <a:pPr/>
              <a:t>26</a:t>
            </a:fld>
            <a:endParaRPr lang="en-US" altLang="en-US"/>
          </a:p>
        </p:txBody>
      </p:sp>
      <p:pic>
        <p:nvPicPr>
          <p:cNvPr id="6" name="Content Placeholder 5"/>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2362200" y="1752600"/>
            <a:ext cx="4393293" cy="3763962"/>
          </a:xfrm>
        </p:spPr>
      </p:pic>
    </p:spTree>
    <p:extLst>
      <p:ext uri="{BB962C8B-B14F-4D97-AF65-F5344CB8AC3E}">
        <p14:creationId xmlns:p14="http://schemas.microsoft.com/office/powerpoint/2010/main" val="375870088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sz="1400" dirty="0" smtClean="0">
                <a:solidFill>
                  <a:schemeClr val="accent4"/>
                </a:solidFill>
                <a:latin typeface="Calibri" panose="020F0502020204030204" pitchFamily="34" charset="0"/>
              </a:rPr>
              <a:t>Click on the Download Selected button. </a:t>
            </a:r>
            <a:endParaRPr lang="en-US" sz="1400" dirty="0">
              <a:solidFill>
                <a:schemeClr val="accent4"/>
              </a:solidFill>
              <a:latin typeface="Calibri" panose="020F0502020204030204" pitchFamily="34" charset="0"/>
            </a:endParaRPr>
          </a:p>
        </p:txBody>
      </p:sp>
      <p:sp>
        <p:nvSpPr>
          <p:cNvPr id="4" name="Slide Number Placeholder 3"/>
          <p:cNvSpPr>
            <a:spLocks noGrp="1"/>
          </p:cNvSpPr>
          <p:nvPr>
            <p:ph type="sldNum" sz="quarter" idx="10"/>
          </p:nvPr>
        </p:nvSpPr>
        <p:spPr/>
        <p:txBody>
          <a:bodyPr/>
          <a:lstStyle/>
          <a:p>
            <a:fld id="{92DB2418-072A-4E40-A82C-DD046FA12E6A}" type="slidenum">
              <a:rPr lang="en-US" altLang="en-US" smtClean="0"/>
              <a:pPr/>
              <a:t>27</a:t>
            </a:fld>
            <a:endParaRPr lang="en-US" altLang="en-US"/>
          </a:p>
        </p:txBody>
      </p:sp>
      <p:pic>
        <p:nvPicPr>
          <p:cNvPr id="6" name="Content Placeholder 5"/>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2362200" y="1752600"/>
            <a:ext cx="4351956" cy="3763962"/>
          </a:xfrm>
        </p:spPr>
      </p:pic>
    </p:spTree>
    <p:extLst>
      <p:ext uri="{BB962C8B-B14F-4D97-AF65-F5344CB8AC3E}">
        <p14:creationId xmlns:p14="http://schemas.microsoft.com/office/powerpoint/2010/main" val="222235308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sz="1400" dirty="0" smtClean="0">
                <a:solidFill>
                  <a:schemeClr val="accent4"/>
                </a:solidFill>
                <a:latin typeface="Calibri" panose="020F0502020204030204" pitchFamily="34" charset="0"/>
              </a:rPr>
              <a:t>You can now download the file to your computer.</a:t>
            </a:r>
            <a:endParaRPr lang="en-US" sz="1400" dirty="0">
              <a:solidFill>
                <a:schemeClr val="accent4"/>
              </a:solidFill>
              <a:latin typeface="Calibri" panose="020F0502020204030204" pitchFamily="34" charset="0"/>
            </a:endParaRPr>
          </a:p>
        </p:txBody>
      </p:sp>
      <p:sp>
        <p:nvSpPr>
          <p:cNvPr id="4" name="Slide Number Placeholder 3"/>
          <p:cNvSpPr>
            <a:spLocks noGrp="1"/>
          </p:cNvSpPr>
          <p:nvPr>
            <p:ph type="sldNum" sz="quarter" idx="10"/>
          </p:nvPr>
        </p:nvSpPr>
        <p:spPr/>
        <p:txBody>
          <a:bodyPr/>
          <a:lstStyle/>
          <a:p>
            <a:fld id="{92DB2418-072A-4E40-A82C-DD046FA12E6A}" type="slidenum">
              <a:rPr lang="en-US" altLang="en-US" smtClean="0"/>
              <a:pPr/>
              <a:t>28</a:t>
            </a:fld>
            <a:endParaRPr lang="en-US" altLang="en-US"/>
          </a:p>
        </p:txBody>
      </p:sp>
      <p:pic>
        <p:nvPicPr>
          <p:cNvPr id="6" name="Content Placeholder 5"/>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2362200" y="1752600"/>
            <a:ext cx="4402598" cy="3763962"/>
          </a:xfrm>
        </p:spPr>
      </p:pic>
    </p:spTree>
    <p:extLst>
      <p:ext uri="{BB962C8B-B14F-4D97-AF65-F5344CB8AC3E}">
        <p14:creationId xmlns:p14="http://schemas.microsoft.com/office/powerpoint/2010/main" val="321574288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Calibri" panose="020F0502020204030204" pitchFamily="34" charset="0"/>
              </a:rPr>
              <a:t>Questions? Contact us.</a:t>
            </a:r>
            <a:endParaRPr lang="en-US" dirty="0">
              <a:latin typeface="Calibri" panose="020F0502020204030204" pitchFamily="34" charset="0"/>
            </a:endParaRPr>
          </a:p>
        </p:txBody>
      </p:sp>
      <p:sp>
        <p:nvSpPr>
          <p:cNvPr id="3" name="Content Placeholder 2"/>
          <p:cNvSpPr>
            <a:spLocks noGrp="1"/>
          </p:cNvSpPr>
          <p:nvPr>
            <p:ph idx="1"/>
          </p:nvPr>
        </p:nvSpPr>
        <p:spPr/>
        <p:txBody>
          <a:bodyPr/>
          <a:lstStyle/>
          <a:p>
            <a:pPr marL="0" indent="0" algn="ctr">
              <a:buNone/>
            </a:pPr>
            <a:r>
              <a:rPr lang="en-US" dirty="0" smtClean="0">
                <a:latin typeface="Calibri" panose="020F0502020204030204" pitchFamily="34" charset="0"/>
              </a:rPr>
              <a:t>If you have any difficulty with this website, please contact your EER.</a:t>
            </a:r>
          </a:p>
        </p:txBody>
      </p:sp>
      <p:sp>
        <p:nvSpPr>
          <p:cNvPr id="4" name="Slide Number Placeholder 3"/>
          <p:cNvSpPr>
            <a:spLocks noGrp="1"/>
          </p:cNvSpPr>
          <p:nvPr>
            <p:ph type="sldNum" sz="quarter" idx="10"/>
          </p:nvPr>
        </p:nvSpPr>
        <p:spPr/>
        <p:txBody>
          <a:bodyPr/>
          <a:lstStyle/>
          <a:p>
            <a:fld id="{92DB2418-072A-4E40-A82C-DD046FA12E6A}" type="slidenum">
              <a:rPr lang="en-US" altLang="en-US" smtClean="0"/>
              <a:pPr/>
              <a:t>29</a:t>
            </a:fld>
            <a:endParaRPr lang="en-US" altLang="en-US"/>
          </a:p>
        </p:txBody>
      </p:sp>
    </p:spTree>
    <p:extLst>
      <p:ext uri="{BB962C8B-B14F-4D97-AF65-F5344CB8AC3E}">
        <p14:creationId xmlns:p14="http://schemas.microsoft.com/office/powerpoint/2010/main" val="351499535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92DB2418-072A-4E40-A82C-DD046FA12E6A}" type="slidenum">
              <a:rPr lang="en-US" altLang="en-US" smtClean="0"/>
              <a:pPr/>
              <a:t>3</a:t>
            </a:fld>
            <a:endParaRPr lang="en-US" altLang="en-US"/>
          </a:p>
        </p:txBody>
      </p:sp>
      <p:sp>
        <p:nvSpPr>
          <p:cNvPr id="5" name="Title 1"/>
          <p:cNvSpPr>
            <a:spLocks noGrp="1"/>
          </p:cNvSpPr>
          <p:nvPr>
            <p:ph type="title"/>
          </p:nvPr>
        </p:nvSpPr>
        <p:spPr>
          <a:xfrm>
            <a:off x="381000" y="609600"/>
            <a:ext cx="8229600" cy="1143000"/>
          </a:xfrm>
        </p:spPr>
        <p:txBody>
          <a:bodyPr>
            <a:normAutofit/>
          </a:bodyPr>
          <a:lstStyle/>
          <a:p>
            <a:pPr algn="l"/>
            <a:r>
              <a:rPr lang="en-US" sz="1400" dirty="0">
                <a:solidFill>
                  <a:schemeClr val="accent4"/>
                </a:solidFill>
                <a:latin typeface="Calibri" panose="020F0502020204030204" pitchFamily="34" charset="0"/>
              </a:rPr>
              <a:t>After you log into the website, you will see the Product Catalog page. Select the energy efficiency sector that you are interested in </a:t>
            </a:r>
            <a:r>
              <a:rPr lang="en-US" sz="1400" dirty="0" smtClean="0">
                <a:solidFill>
                  <a:schemeClr val="accent4"/>
                </a:solidFill>
                <a:latin typeface="Calibri" panose="020F0502020204030204" pitchFamily="34" charset="0"/>
              </a:rPr>
              <a:t>reviewing and click on it.</a:t>
            </a:r>
            <a:r>
              <a:rPr lang="en-US" sz="1400" dirty="0"/>
              <a:t/>
            </a:r>
            <a:br>
              <a:rPr lang="en-US" sz="1400" dirty="0"/>
            </a:br>
            <a:endParaRPr lang="en-US" sz="1400" dirty="0"/>
          </a:p>
        </p:txBody>
      </p:sp>
      <p:pic>
        <p:nvPicPr>
          <p:cNvPr id="102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667000" y="1676400"/>
            <a:ext cx="3338911" cy="457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65965356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92DB2418-072A-4E40-A82C-DD046FA12E6A}" type="slidenum">
              <a:rPr lang="en-US" altLang="en-US" smtClean="0"/>
              <a:pPr/>
              <a:t>4</a:t>
            </a:fld>
            <a:endParaRPr lang="en-US" altLang="en-US"/>
          </a:p>
        </p:txBody>
      </p:sp>
      <p:sp>
        <p:nvSpPr>
          <p:cNvPr id="5" name="Title 1"/>
          <p:cNvSpPr>
            <a:spLocks noGrp="1"/>
          </p:cNvSpPr>
          <p:nvPr>
            <p:ph type="title"/>
          </p:nvPr>
        </p:nvSpPr>
        <p:spPr>
          <a:xfrm>
            <a:off x="457200" y="533400"/>
            <a:ext cx="8229600" cy="1143000"/>
          </a:xfrm>
        </p:spPr>
        <p:txBody>
          <a:bodyPr>
            <a:normAutofit/>
          </a:bodyPr>
          <a:lstStyle/>
          <a:p>
            <a:pPr algn="l"/>
            <a:r>
              <a:rPr lang="en-US" sz="1400" dirty="0" smtClean="0">
                <a:solidFill>
                  <a:schemeClr val="accent4"/>
                </a:solidFill>
                <a:latin typeface="Calibri" panose="020F0502020204030204" pitchFamily="34" charset="0"/>
              </a:rPr>
              <a:t>You will then see program options that have customizable promotional materials for your use. Select the program you are interested in promoting.</a:t>
            </a:r>
            <a:endParaRPr lang="en-US" sz="1400" dirty="0">
              <a:solidFill>
                <a:schemeClr val="accent4"/>
              </a:solidFill>
              <a:latin typeface="Calibri" panose="020F0502020204030204" pitchFamily="34" charset="0"/>
            </a:endParaRPr>
          </a:p>
        </p:txBody>
      </p:sp>
      <p:pic>
        <p:nvPicPr>
          <p:cNvPr id="6" name="Content Placeholder 5"/>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2365398" y="2103438"/>
            <a:ext cx="4413204" cy="3763962"/>
          </a:xfrm>
        </p:spPr>
      </p:pic>
    </p:spTree>
    <p:extLst>
      <p:ext uri="{BB962C8B-B14F-4D97-AF65-F5344CB8AC3E}">
        <p14:creationId xmlns:p14="http://schemas.microsoft.com/office/powerpoint/2010/main" val="163759493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92DB2418-072A-4E40-A82C-DD046FA12E6A}" type="slidenum">
              <a:rPr lang="en-US" altLang="en-US" smtClean="0"/>
              <a:pPr/>
              <a:t>5</a:t>
            </a:fld>
            <a:endParaRPr lang="en-US" altLang="en-US"/>
          </a:p>
        </p:txBody>
      </p:sp>
      <p:sp>
        <p:nvSpPr>
          <p:cNvPr id="6" name="Title 1"/>
          <p:cNvSpPr>
            <a:spLocks noGrp="1"/>
          </p:cNvSpPr>
          <p:nvPr>
            <p:ph type="title"/>
          </p:nvPr>
        </p:nvSpPr>
        <p:spPr>
          <a:xfrm>
            <a:off x="381000" y="609600"/>
            <a:ext cx="8229600" cy="1143000"/>
          </a:xfrm>
        </p:spPr>
        <p:txBody>
          <a:bodyPr>
            <a:normAutofit/>
          </a:bodyPr>
          <a:lstStyle/>
          <a:p>
            <a:pPr algn="l"/>
            <a:r>
              <a:rPr lang="en-US" sz="1400" dirty="0" smtClean="0">
                <a:solidFill>
                  <a:schemeClr val="accent4"/>
                </a:solidFill>
                <a:latin typeface="Calibri" panose="020F0502020204030204" pitchFamily="34" charset="0"/>
              </a:rPr>
              <a:t>Select the marketing piece that you would like to customize.</a:t>
            </a:r>
            <a:endParaRPr lang="en-US" sz="1400" dirty="0">
              <a:solidFill>
                <a:schemeClr val="accent4"/>
              </a:solidFill>
              <a:latin typeface="Calibri" panose="020F0502020204030204" pitchFamily="34" charset="0"/>
            </a:endParaRPr>
          </a:p>
        </p:txBody>
      </p:sp>
      <p:pic>
        <p:nvPicPr>
          <p:cNvPr id="7" name="Content Placeholder 6"/>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2467675" y="2103438"/>
            <a:ext cx="4208649" cy="3763962"/>
          </a:xfrm>
        </p:spPr>
      </p:pic>
    </p:spTree>
    <p:extLst>
      <p:ext uri="{BB962C8B-B14F-4D97-AF65-F5344CB8AC3E}">
        <p14:creationId xmlns:p14="http://schemas.microsoft.com/office/powerpoint/2010/main" val="226537465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92DB2418-072A-4E40-A82C-DD046FA12E6A}" type="slidenum">
              <a:rPr lang="en-US" altLang="en-US" smtClean="0"/>
              <a:pPr/>
              <a:t>6</a:t>
            </a:fld>
            <a:endParaRPr lang="en-US" altLang="en-US"/>
          </a:p>
        </p:txBody>
      </p:sp>
      <p:sp>
        <p:nvSpPr>
          <p:cNvPr id="6" name="Title 1"/>
          <p:cNvSpPr>
            <a:spLocks noGrp="1"/>
          </p:cNvSpPr>
          <p:nvPr>
            <p:ph type="title"/>
          </p:nvPr>
        </p:nvSpPr>
        <p:spPr>
          <a:xfrm>
            <a:off x="381000" y="685800"/>
            <a:ext cx="8229600" cy="1143000"/>
          </a:xfrm>
        </p:spPr>
        <p:txBody>
          <a:bodyPr>
            <a:normAutofit/>
          </a:bodyPr>
          <a:lstStyle/>
          <a:p>
            <a:pPr algn="l"/>
            <a:r>
              <a:rPr lang="en-US" sz="1400" dirty="0" smtClean="0">
                <a:solidFill>
                  <a:schemeClr val="accent4"/>
                </a:solidFill>
                <a:latin typeface="Calibri" panose="020F0502020204030204" pitchFamily="34" charset="0"/>
              </a:rPr>
              <a:t>On this page, you will see the customizable form options on the left and the proof on the right. You are ready to begin customizing this advertisement.</a:t>
            </a:r>
            <a:endParaRPr lang="en-US" sz="1400" dirty="0">
              <a:solidFill>
                <a:schemeClr val="accent4"/>
              </a:solidFill>
              <a:latin typeface="Calibri" panose="020F0502020204030204" pitchFamily="34" charset="0"/>
            </a:endParaRPr>
          </a:p>
        </p:txBody>
      </p:sp>
      <p:pic>
        <p:nvPicPr>
          <p:cNvPr id="8" name="Content Placeholder 7"/>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425398" y="2103438"/>
            <a:ext cx="4293203" cy="3763962"/>
          </a:xfrm>
        </p:spPr>
      </p:pic>
    </p:spTree>
    <p:extLst>
      <p:ext uri="{BB962C8B-B14F-4D97-AF65-F5344CB8AC3E}">
        <p14:creationId xmlns:p14="http://schemas.microsoft.com/office/powerpoint/2010/main" val="390209040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92DB2418-072A-4E40-A82C-DD046FA12E6A}" type="slidenum">
              <a:rPr lang="en-US" altLang="en-US" smtClean="0"/>
              <a:pPr/>
              <a:t>7</a:t>
            </a:fld>
            <a:endParaRPr lang="en-US" altLang="en-US"/>
          </a:p>
        </p:txBody>
      </p:sp>
      <p:sp>
        <p:nvSpPr>
          <p:cNvPr id="6" name="Title 1"/>
          <p:cNvSpPr>
            <a:spLocks noGrp="1"/>
          </p:cNvSpPr>
          <p:nvPr>
            <p:ph type="title"/>
          </p:nvPr>
        </p:nvSpPr>
        <p:spPr>
          <a:xfrm>
            <a:off x="381000" y="685800"/>
            <a:ext cx="8229600" cy="1143000"/>
          </a:xfrm>
        </p:spPr>
        <p:txBody>
          <a:bodyPr>
            <a:normAutofit/>
          </a:bodyPr>
          <a:lstStyle/>
          <a:p>
            <a:pPr algn="l"/>
            <a:r>
              <a:rPr lang="en-US" sz="1400" dirty="0" smtClean="0">
                <a:solidFill>
                  <a:schemeClr val="accent4"/>
                </a:solidFill>
                <a:latin typeface="Calibri" panose="020F0502020204030204" pitchFamily="34" charset="0"/>
              </a:rPr>
              <a:t>To add your Company </a:t>
            </a:r>
            <a:r>
              <a:rPr lang="en-US" sz="1400" dirty="0">
                <a:solidFill>
                  <a:schemeClr val="accent4"/>
                </a:solidFill>
                <a:latin typeface="Calibri" panose="020F0502020204030204" pitchFamily="34" charset="0"/>
              </a:rPr>
              <a:t>L</a:t>
            </a:r>
            <a:r>
              <a:rPr lang="en-US" sz="1400" dirty="0" smtClean="0">
                <a:solidFill>
                  <a:schemeClr val="accent4"/>
                </a:solidFill>
                <a:latin typeface="Calibri" panose="020F0502020204030204" pitchFamily="34" charset="0"/>
              </a:rPr>
              <a:t>ogo, click </a:t>
            </a:r>
            <a:r>
              <a:rPr lang="en-US" sz="1400" dirty="0">
                <a:solidFill>
                  <a:schemeClr val="accent4"/>
                </a:solidFill>
                <a:latin typeface="Calibri" panose="020F0502020204030204" pitchFamily="34" charset="0"/>
              </a:rPr>
              <a:t>on the “upload” button next to </a:t>
            </a:r>
            <a:r>
              <a:rPr lang="en-US" sz="1400" dirty="0" smtClean="0">
                <a:solidFill>
                  <a:schemeClr val="accent4"/>
                </a:solidFill>
                <a:latin typeface="Calibri" panose="020F0502020204030204" pitchFamily="34" charset="0"/>
              </a:rPr>
              <a:t>Company Logo </a:t>
            </a:r>
            <a:r>
              <a:rPr lang="en-US" sz="1400" dirty="0">
                <a:solidFill>
                  <a:schemeClr val="accent4"/>
                </a:solidFill>
                <a:latin typeface="Calibri" panose="020F0502020204030204" pitchFamily="34" charset="0"/>
              </a:rPr>
              <a:t>on the form.</a:t>
            </a:r>
          </a:p>
        </p:txBody>
      </p:sp>
      <p:pic>
        <p:nvPicPr>
          <p:cNvPr id="3" name="Content Placeholder 2"/>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024479" y="2103438"/>
            <a:ext cx="5095041" cy="3763962"/>
          </a:xfrm>
        </p:spPr>
      </p:pic>
    </p:spTree>
    <p:extLst>
      <p:ext uri="{BB962C8B-B14F-4D97-AF65-F5344CB8AC3E}">
        <p14:creationId xmlns:p14="http://schemas.microsoft.com/office/powerpoint/2010/main" val="322884829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92DB2418-072A-4E40-A82C-DD046FA12E6A}" type="slidenum">
              <a:rPr lang="en-US" altLang="en-US" smtClean="0"/>
              <a:pPr/>
              <a:t>8</a:t>
            </a:fld>
            <a:endParaRPr lang="en-US" altLang="en-US"/>
          </a:p>
        </p:txBody>
      </p:sp>
      <p:sp>
        <p:nvSpPr>
          <p:cNvPr id="6" name="Title 1"/>
          <p:cNvSpPr>
            <a:spLocks noGrp="1"/>
          </p:cNvSpPr>
          <p:nvPr>
            <p:ph type="title"/>
          </p:nvPr>
        </p:nvSpPr>
        <p:spPr>
          <a:xfrm>
            <a:off x="457200" y="457200"/>
            <a:ext cx="8229600" cy="1143000"/>
          </a:xfrm>
        </p:spPr>
        <p:txBody>
          <a:bodyPr>
            <a:normAutofit/>
          </a:bodyPr>
          <a:lstStyle/>
          <a:p>
            <a:pPr algn="l"/>
            <a:r>
              <a:rPr lang="en-US" sz="1400" dirty="0" smtClean="0">
                <a:solidFill>
                  <a:schemeClr val="accent4"/>
                </a:solidFill>
                <a:latin typeface="Calibri" panose="020F0502020204030204" pitchFamily="34" charset="0"/>
              </a:rPr>
              <a:t>The Browse button allows you to search your computer for the logo file you want to add the advertisement. Select the Browse button, search your files for the correct logo and then select Upload to add the logo to the template.</a:t>
            </a:r>
            <a:endParaRPr lang="en-US" sz="1400" dirty="0">
              <a:solidFill>
                <a:schemeClr val="accent4"/>
              </a:solidFill>
              <a:latin typeface="Calibri" panose="020F0502020204030204" pitchFamily="34" charset="0"/>
            </a:endParaRPr>
          </a:p>
        </p:txBody>
      </p:sp>
      <p:pic>
        <p:nvPicPr>
          <p:cNvPr id="3" name="Content Placeholder 2"/>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3051938" y="2103438"/>
            <a:ext cx="3040123" cy="3763962"/>
          </a:xfrm>
        </p:spPr>
      </p:pic>
    </p:spTree>
    <p:extLst>
      <p:ext uri="{BB962C8B-B14F-4D97-AF65-F5344CB8AC3E}">
        <p14:creationId xmlns:p14="http://schemas.microsoft.com/office/powerpoint/2010/main" val="352851124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92DB2418-072A-4E40-A82C-DD046FA12E6A}" type="slidenum">
              <a:rPr lang="en-US" altLang="en-US" smtClean="0"/>
              <a:pPr/>
              <a:t>9</a:t>
            </a:fld>
            <a:endParaRPr lang="en-US" altLang="en-US"/>
          </a:p>
        </p:txBody>
      </p:sp>
      <p:sp>
        <p:nvSpPr>
          <p:cNvPr id="5" name="Title 1"/>
          <p:cNvSpPr>
            <a:spLocks noGrp="1"/>
          </p:cNvSpPr>
          <p:nvPr>
            <p:ph type="title"/>
          </p:nvPr>
        </p:nvSpPr>
        <p:spPr>
          <a:xfrm>
            <a:off x="457200" y="274638"/>
            <a:ext cx="8229600" cy="1143000"/>
          </a:xfrm>
        </p:spPr>
        <p:txBody>
          <a:bodyPr>
            <a:normAutofit/>
          </a:bodyPr>
          <a:lstStyle/>
          <a:p>
            <a:pPr algn="l"/>
            <a:r>
              <a:rPr lang="en-US" sz="1400" dirty="0" smtClean="0">
                <a:solidFill>
                  <a:schemeClr val="accent4"/>
                </a:solidFill>
                <a:latin typeface="Calibri" panose="020F0502020204030204" pitchFamily="34" charset="0"/>
              </a:rPr>
              <a:t>When the logo is finished uploading to the site, you will see it on the screen as it will appear on the advertisement. Select Save to complete the Upload and add it to the template.</a:t>
            </a:r>
            <a:endParaRPr lang="en-US" sz="1400" dirty="0">
              <a:solidFill>
                <a:schemeClr val="accent4"/>
              </a:solidFill>
              <a:latin typeface="Calibri" panose="020F0502020204030204" pitchFamily="34" charset="0"/>
            </a:endParaRPr>
          </a:p>
        </p:txBody>
      </p:sp>
      <p:pic>
        <p:nvPicPr>
          <p:cNvPr id="6"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554691" y="1600200"/>
            <a:ext cx="6034617" cy="4525963"/>
          </a:xfrm>
        </p:spPr>
      </p:pic>
    </p:spTree>
    <p:extLst>
      <p:ext uri="{BB962C8B-B14F-4D97-AF65-F5344CB8AC3E}">
        <p14:creationId xmlns:p14="http://schemas.microsoft.com/office/powerpoint/2010/main" val="27701751"/>
      </p:ext>
    </p:extLst>
  </p:cSld>
  <p:clrMapOvr>
    <a:masterClrMapping/>
  </p:clrMapOvr>
</p:sld>
</file>

<file path=ppt/theme/theme1.xml><?xml version="1.0" encoding="utf-8"?>
<a:theme xmlns:a="http://schemas.openxmlformats.org/drawingml/2006/main" name="3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3_Default Design">
      <a:majorFont>
        <a:latin typeface=""/>
        <a:ea typeface=""/>
        <a:cs typeface=""/>
      </a:majorFont>
      <a:minorFont>
        <a:latin typeface=""/>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Default Design">
  <a:themeElements>
    <a:clrScheme name="1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PublishingStartDate xmlns="http://schemas.microsoft.com/sharepoint/v3"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F6C3197DEF414847BCFDBBEA0A949DE0" ma:contentTypeVersion="1" ma:contentTypeDescription="Create a new document." ma:contentTypeScope="" ma:versionID="5e70d8f8c1e0b5bfe97bffa460ec2219">
  <xsd:schema xmlns:xsd="http://www.w3.org/2001/XMLSchema" xmlns:xs="http://www.w3.org/2001/XMLSchema" xmlns:p="http://schemas.microsoft.com/office/2006/metadata/properties" xmlns:ns1="http://schemas.microsoft.com/sharepoint/v3" targetNamespace="http://schemas.microsoft.com/office/2006/metadata/properties" ma:root="true" ma:fieldsID="6f9746fe128b0ca74698fd9d7c13d39e" ns1:_="">
    <xsd:import namespace="http://schemas.microsoft.com/sharepoint/v3"/>
    <xsd:element name="properties">
      <xsd:complexType>
        <xsd:sequence>
          <xsd:element name="documentManagement">
            <xsd:complexType>
              <xsd:all>
                <xsd:element ref="ns1:PublishingStartDate" minOccurs="0"/>
                <xsd:element ref="ns1:PublishingExpirationDat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8" nillable="true" ma:displayName="Scheduling Start Date" ma:internalName="PublishingStartDate">
      <xsd:simpleType>
        <xsd:restriction base="dms:Unknown"/>
      </xsd:simpleType>
    </xsd:element>
    <xsd:element name="PublishingExpirationDate" ma:index="9" nillable="true" ma:displayName="Scheduling End Date" ma:internalName="PublishingExpirationDat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5C1A274B-8D1B-4714-95E0-21F1491EEAB1}">
  <ds:schemaRefs>
    <ds:schemaRef ds:uri="http://schemas.microsoft.com/office/2006/documentManagement/types"/>
    <ds:schemaRef ds:uri="http://schemas.microsoft.com/office/2006/metadata/properties"/>
    <ds:schemaRef ds:uri="http://schemas.microsoft.com/office/infopath/2007/PartnerControls"/>
    <ds:schemaRef ds:uri="http://purl.org/dc/elements/1.1/"/>
    <ds:schemaRef ds:uri="http://www.w3.org/XML/1998/namespace"/>
    <ds:schemaRef ds:uri="http://schemas.openxmlformats.org/package/2006/metadata/core-properties"/>
    <ds:schemaRef ds:uri="http://schemas.microsoft.com/sharepoint/v3"/>
    <ds:schemaRef ds:uri="http://purl.org/dc/dcmitype/"/>
    <ds:schemaRef ds:uri="http://purl.org/dc/terms/"/>
  </ds:schemaRefs>
</ds:datastoreItem>
</file>

<file path=customXml/itemProps2.xml><?xml version="1.0" encoding="utf-8"?>
<ds:datastoreItem xmlns:ds="http://schemas.openxmlformats.org/officeDocument/2006/customXml" ds:itemID="{3E5B0C91-26A9-42D2-941A-E1E04498141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070A1E53-D4DA-44DF-AD75-38380DF5B60C}">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395</TotalTime>
  <Words>703</Words>
  <Application>Microsoft Office PowerPoint</Application>
  <PresentationFormat>On-screen Show (4:3)</PresentationFormat>
  <Paragraphs>59</Paragraphs>
  <Slides>29</Slides>
  <Notes>1</Notes>
  <HiddenSlides>0</HiddenSlides>
  <MMClips>0</MMClips>
  <ScaleCrop>false</ScaleCrop>
  <HeadingPairs>
    <vt:vector size="4" baseType="variant">
      <vt:variant>
        <vt:lpstr>Theme</vt:lpstr>
      </vt:variant>
      <vt:variant>
        <vt:i4>2</vt:i4>
      </vt:variant>
      <vt:variant>
        <vt:lpstr>Slide Titles</vt:lpstr>
      </vt:variant>
      <vt:variant>
        <vt:i4>29</vt:i4>
      </vt:variant>
    </vt:vector>
  </HeadingPairs>
  <TitlesOfParts>
    <vt:vector size="31" baseType="lpstr">
      <vt:lpstr>3_Default Design</vt:lpstr>
      <vt:lpstr>1_Default Design</vt:lpstr>
      <vt:lpstr>BPA Energy Efficiency Marketing Portal Training</vt:lpstr>
      <vt:lpstr>PowerPoint Presentation</vt:lpstr>
      <vt:lpstr>After you log into the website, you will see the Product Catalog page. Select the energy efficiency sector that you are interested in reviewing and click on it. </vt:lpstr>
      <vt:lpstr>You will then see program options that have customizable promotional materials for your use. Select the program you are interested in promoting.</vt:lpstr>
      <vt:lpstr>Select the marketing piece that you would like to customize.</vt:lpstr>
      <vt:lpstr>On this page, you will see the customizable form options on the left and the proof on the right. You are ready to begin customizing this advertisement.</vt:lpstr>
      <vt:lpstr>To add your Company Logo, click on the “upload” button next to Company Logo on the form.</vt:lpstr>
      <vt:lpstr>The Browse button allows you to search your computer for the logo file you want to add the advertisement. Select the Browse button, search your files for the correct logo and then select Upload to add the logo to the template.</vt:lpstr>
      <vt:lpstr>When the logo is finished uploading to the site, you will see it on the screen as it will appear on the advertisement. Select Save to complete the Upload and add it to the template.</vt:lpstr>
      <vt:lpstr>After you upload the new logo, the proof screen will still show the original template. To see your logo on the advertisement, select the green arrows under the word Proof.</vt:lpstr>
      <vt:lpstr>The template is now updated with the new logo.</vt:lpstr>
      <vt:lpstr>To see the logo and the print at the bottom of the ad in more detail, click on the Plus/magnifying glass symbol. </vt:lpstr>
      <vt:lpstr>You can now use the cursor to move the advertisement proof and expand the view.</vt:lpstr>
      <vt:lpstr>In this advertisement there are two places to update the contact information. In Paragraph 1, you will see a placeholder that says “Insert utility name here”.  You can edit this copy as you would in a Word document and add your utility name.  Next in the content box next to “Contact Information”, add the appropriate contact information for your organization.</vt:lpstr>
      <vt:lpstr>Again, to update the Contact information in the advertisement, select the green arrows under the word Proof.</vt:lpstr>
      <vt:lpstr>After updating the Proof, you will be able to see your copy changes and confirm that they are correct.</vt:lpstr>
      <vt:lpstr>If you would like to Save This Version on the Marketing Portal website to refer to in the future, select Save This Version.</vt:lpstr>
      <vt:lpstr>Name your file and select Save.</vt:lpstr>
      <vt:lpstr>In the future if you would like to retrieve the same flyer from the Marketing Portal, select View Saved Version. After you select the file, you will need to click on the Proof button to see the saved version.</vt:lpstr>
      <vt:lpstr>After you select the file, you will need to click on the Proof button to see the saved version.</vt:lpstr>
      <vt:lpstr>Now you are ready to download your file or email it to a colleague or vendor for printing. Select the green Digital Download button at the bottom of the form.</vt:lpstr>
      <vt:lpstr>Here you are able to select the type of digital file you would like to either download to your computer or email to a colleague or vendor.   </vt:lpstr>
      <vt:lpstr>If you choose, Send Email, you will be brought to a screen where you can add email addresses, add a note and your signature.   The email contains an embedded link to your High Res PDF. </vt:lpstr>
      <vt:lpstr>Once you hit send, the you will see a notification that the email was sent. </vt:lpstr>
      <vt:lpstr>A link to the high resolution proof will be embedded in the email. </vt:lpstr>
      <vt:lpstr>After you send the email, if you would like to go back to download the file to your computer. Select the Back button.</vt:lpstr>
      <vt:lpstr>Click on the Download Selected button. </vt:lpstr>
      <vt:lpstr>You can now download the file to your computer.</vt:lpstr>
      <vt:lpstr>Questions? Contact us.</vt:lpstr>
    </vt:vector>
  </TitlesOfParts>
  <Company>Bonneville Power Administration</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BPA User</dc:creator>
  <cp:lastModifiedBy>BPA User</cp:lastModifiedBy>
  <cp:revision>103</cp:revision>
  <dcterms:created xsi:type="dcterms:W3CDTF">2015-05-27T22:38:11Z</dcterms:created>
  <dcterms:modified xsi:type="dcterms:W3CDTF">2018-05-02T22:38:37Z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0x010100F6C3197DEF414847BCFDBBEA0A949DE0</vt:lpwstr>
  </property>
  <property fmtid="{D5CDD505-2E9C-101B-9397-08002B2CF9AE}" pid="3" name="Order">
    <vt:r8>1200</vt:r8>
  </property>
  <property fmtid="{D5CDD505-2E9C-101B-9397-08002B2CF9AE}" pid="4" name="xd_Signature">
    <vt:bool>false</vt:bool>
  </property>
  <property fmtid="{D5CDD505-2E9C-101B-9397-08002B2CF9AE}" pid="5" name="xd_ProgID">
    <vt:lpwstr/>
  </property>
  <property fmtid="{D5CDD505-2E9C-101B-9397-08002B2CF9AE}" pid="6" name="_SourceUrl">
    <vt:lpwstr/>
  </property>
  <property fmtid="{D5CDD505-2E9C-101B-9397-08002B2CF9AE}" pid="7" name="_SharedFileIndex">
    <vt:lpwstr/>
  </property>
  <property fmtid="{D5CDD505-2E9C-101B-9397-08002B2CF9AE}" pid="8" name="TemplateUrl">
    <vt:lpwstr/>
  </property>
</Properties>
</file>