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89" r:id="rId7"/>
  </p:sldMasterIdLst>
  <p:notesMasterIdLst>
    <p:notesMasterId r:id="rId21"/>
  </p:notesMasterIdLst>
  <p:handoutMasterIdLst>
    <p:handoutMasterId r:id="rId22"/>
  </p:handoutMasterIdLst>
  <p:sldIdLst>
    <p:sldId id="298" r:id="rId8"/>
    <p:sldId id="302" r:id="rId9"/>
    <p:sldId id="284" r:id="rId10"/>
    <p:sldId id="306" r:id="rId11"/>
    <p:sldId id="304" r:id="rId12"/>
    <p:sldId id="4317" r:id="rId13"/>
    <p:sldId id="4315" r:id="rId14"/>
    <p:sldId id="4310" r:id="rId15"/>
    <p:sldId id="4314" r:id="rId16"/>
    <p:sldId id="4318" r:id="rId17"/>
    <p:sldId id="660" r:id="rId18"/>
    <p:sldId id="4313"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24969" autoAdjust="0"/>
  </p:normalViewPr>
  <p:slideViewPr>
    <p:cSldViewPr snapToGrid="0">
      <p:cViewPr varScale="1">
        <p:scale>
          <a:sx n="19" d="100"/>
          <a:sy n="19" d="100"/>
        </p:scale>
        <p:origin x="3020" y="40"/>
      </p:cViewPr>
      <p:guideLst/>
    </p:cSldViewPr>
  </p:slideViewPr>
  <p:notesTextViewPr>
    <p:cViewPr>
      <p:scale>
        <a:sx n="125" d="100"/>
        <a:sy n="125"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3BD3F-90AD-42B1-B82F-3A802ACF4E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85507C-05F4-4556-9C4A-02D0988BCA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EB4F9-9D52-48A4-BE3C-39B56638C5AC}" type="datetimeFigureOut">
              <a:rPr lang="en-US" smtClean="0"/>
              <a:t>9/20/2022</a:t>
            </a:fld>
            <a:endParaRPr lang="en-US"/>
          </a:p>
        </p:txBody>
      </p:sp>
      <p:sp>
        <p:nvSpPr>
          <p:cNvPr id="4" name="Footer Placeholder 3">
            <a:extLst>
              <a:ext uri="{FF2B5EF4-FFF2-40B4-BE49-F238E27FC236}">
                <a16:creationId xmlns:a16="http://schemas.microsoft.com/office/drawing/2014/main" id="{D558BC8D-129F-4F22-9B67-C4AE00EB64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C14BE0-09D8-49A5-969F-93B2D4CB1A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A366-0D99-4A0F-9897-7C6701DD3867}" type="slidenum">
              <a:rPr lang="en-US" smtClean="0"/>
              <a:t>‹#›</a:t>
            </a:fld>
            <a:endParaRPr lang="en-US"/>
          </a:p>
        </p:txBody>
      </p:sp>
    </p:spTree>
    <p:extLst>
      <p:ext uri="{BB962C8B-B14F-4D97-AF65-F5344CB8AC3E}">
        <p14:creationId xmlns:p14="http://schemas.microsoft.com/office/powerpoint/2010/main" val="33756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B9613-9B55-4B7D-BA52-E5201747858A}"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46758-93ED-480C-BDA1-2BCDF7F6CAF5}" type="slidenum">
              <a:rPr lang="en-US" smtClean="0"/>
              <a:t>‹#›</a:t>
            </a:fld>
            <a:endParaRPr lang="en-US"/>
          </a:p>
        </p:txBody>
      </p:sp>
    </p:spTree>
    <p:extLst>
      <p:ext uri="{BB962C8B-B14F-4D97-AF65-F5344CB8AC3E}">
        <p14:creationId xmlns:p14="http://schemas.microsoft.com/office/powerpoint/2010/main" val="99631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I’m BJ Moghadam, NEEA Sr. Manager of Stakeholder Relations.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just wanted to start with a quick thanks to [Dan / Brice &amp; Corinne / Dan &amp; Lindsey / Melissa] and to Jamae and team for making time for NEEA on today’s agenda, and to thank you all for taking the risk of starting your day with me.</a:t>
            </a:r>
          </a:p>
          <a:p>
            <a:endParaRPr lang="en-US" dirty="0"/>
          </a:p>
          <a:p>
            <a:r>
              <a:rPr lang="en-US" dirty="0"/>
              <a:t>I’ve been with NEEA for close to 10 years now, and a big part of my role in Stakeholder Relations is listening to our stakeholders and bringing that perspective in-house to help NEEA do its work more in sync with yours.  </a:t>
            </a:r>
          </a:p>
          <a:p>
            <a:endParaRPr lang="en-US" dirty="0"/>
          </a:p>
          <a:p>
            <a:r>
              <a:rPr lang="en-US" dirty="0"/>
              <a:t>Very little of that job involves getting good at presenting to stakeholders about NEEA, so you’re </a:t>
            </a:r>
            <a:r>
              <a:rPr lang="en-US" dirty="0" err="1"/>
              <a:t>gonna</a:t>
            </a:r>
            <a:r>
              <a:rPr lang="en-US" dirty="0"/>
              <a:t> get my version of that today.</a:t>
            </a:r>
          </a:p>
          <a:p>
            <a:endParaRPr lang="en-US" dirty="0"/>
          </a:p>
          <a:p>
            <a:r>
              <a:rPr lang="en-US" dirty="0"/>
              <a:t>The areas I plan to hit quickly are:</a:t>
            </a:r>
          </a:p>
          <a:p>
            <a:pPr marL="171450" lvl="0" indent="-171450">
              <a:lnSpc>
                <a:spcPct val="150000"/>
              </a:lnSpc>
              <a:buFont typeface="Arial" panose="020B0604020202020204" pitchFamily="34" charset="0"/>
              <a:buChar char="•"/>
            </a:pPr>
            <a:r>
              <a:rPr lang="en-US" dirty="0"/>
              <a:t>An overview of the alliance, including our funding partners and market partners</a:t>
            </a:r>
          </a:p>
          <a:p>
            <a:pPr marL="171450" lvl="0" indent="-171450">
              <a:lnSpc>
                <a:spcPct val="150000"/>
              </a:lnSpc>
              <a:buFont typeface="Arial" panose="020B0604020202020204" pitchFamily="34" charset="0"/>
              <a:buChar char="•"/>
            </a:pPr>
            <a:r>
              <a:rPr lang="en-US" dirty="0"/>
              <a:t>A few quick highlights from the work, from the program portfolio, emerging tech work, and research efforts</a:t>
            </a:r>
          </a:p>
          <a:p>
            <a:pPr marL="171450" lvl="0" indent="-171450">
              <a:lnSpc>
                <a:spcPct val="150000"/>
              </a:lnSpc>
              <a:buFont typeface="Arial" panose="020B0604020202020204" pitchFamily="34" charset="0"/>
              <a:buChar char="•"/>
            </a:pPr>
            <a:r>
              <a:rPr lang="en-US" dirty="0"/>
              <a:t>And time for comments and questions</a:t>
            </a:r>
          </a:p>
          <a:p>
            <a:pPr marL="171450" lvl="0" indent="-171450">
              <a:lnSpc>
                <a:spcPct val="150000"/>
              </a:lnSpc>
              <a:buFont typeface="Arial" panose="020B0604020202020204" pitchFamily="34" charset="0"/>
              <a:buChar char="•"/>
            </a:pPr>
            <a:endParaRPr lang="en-US" dirty="0"/>
          </a:p>
          <a:p>
            <a:pPr marL="0" lvl="0" indent="0">
              <a:lnSpc>
                <a:spcPct val="150000"/>
              </a:lnSpc>
              <a:buFont typeface="Arial" panose="020B0604020202020204" pitchFamily="34" charset="0"/>
              <a:buNone/>
            </a:pPr>
            <a:r>
              <a:rPr lang="en-US" dirty="0"/>
              <a:t>So, starting with the Alliance.  </a:t>
            </a:r>
          </a:p>
          <a:p>
            <a:pPr marL="0" lvl="0" indent="0">
              <a:lnSpc>
                <a:spcPct val="150000"/>
              </a:lnSpc>
              <a:buFont typeface="Arial" panose="020B0604020202020204" pitchFamily="34" charset="0"/>
              <a:buNone/>
            </a:pPr>
            <a:endParaRPr lang="en-US" dirty="0"/>
          </a:p>
          <a:p>
            <a:pPr marL="0" lvl="0" indent="0">
              <a:lnSpc>
                <a:spcPct val="150000"/>
              </a:lnSpc>
              <a:buFont typeface="Arial" panose="020B0604020202020204" pitchFamily="34" charset="0"/>
              <a:buNone/>
            </a:pPr>
            <a:r>
              <a:rPr lang="en-US" dirty="0"/>
              <a:t>NEXT SLIDE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E46758-93ED-480C-BDA1-2BCDF7F6CAF5}" type="slidenum">
              <a:rPr lang="en-US" smtClean="0"/>
              <a:t>1</a:t>
            </a:fld>
            <a:endParaRPr lang="en-US"/>
          </a:p>
        </p:txBody>
      </p:sp>
    </p:spTree>
    <p:extLst>
      <p:ext uri="{BB962C8B-B14F-4D97-AF65-F5344CB8AC3E}">
        <p14:creationId xmlns:p14="http://schemas.microsoft.com/office/powerpoint/2010/main" val="5589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more research highlights very quickly:</a:t>
            </a:r>
          </a:p>
          <a:p>
            <a:pPr marL="228600" indent="-228600">
              <a:buAutoNum type="arabicPeriod"/>
            </a:pPr>
            <a:r>
              <a:rPr lang="en-US" dirty="0"/>
              <a:t>The Commercial Building Stock Assessment, and</a:t>
            </a:r>
          </a:p>
          <a:p>
            <a:pPr marL="228600" indent="-228600">
              <a:buAutoNum type="arabicPeriod"/>
            </a:pPr>
            <a:r>
              <a:rPr lang="en-US" dirty="0"/>
              <a:t>The End Use Load Research project</a:t>
            </a:r>
          </a:p>
          <a:p>
            <a:pPr marL="228600" indent="-228600">
              <a:buAutoNum type="arabicPeriod"/>
            </a:pPr>
            <a:endParaRPr lang="en-US" dirty="0"/>
          </a:p>
          <a:p>
            <a:pPr marL="0" indent="0">
              <a:buNone/>
            </a:pPr>
            <a:r>
              <a:rPr lang="en-US" dirty="0"/>
              <a:t>The CBSA is very similar to the Residential stock assessment – </a:t>
            </a:r>
          </a:p>
          <a:p>
            <a:pPr marL="171450" indent="-171450">
              <a:buFont typeface="Arial" panose="020B0604020202020204" pitchFamily="34" charset="0"/>
              <a:buChar char="•"/>
            </a:pPr>
            <a:r>
              <a:rPr lang="en-US" dirty="0"/>
              <a:t>A regional study on building characteristics, installed equipment, and energy consumption for commercial buildings throughout the Northwest </a:t>
            </a:r>
          </a:p>
          <a:p>
            <a:pPr marL="171450" indent="-171450">
              <a:buFont typeface="Arial" panose="020B0604020202020204" pitchFamily="34" charset="0"/>
              <a:buChar char="•"/>
            </a:pPr>
            <a:r>
              <a:rPr lang="en-US" dirty="0"/>
              <a:t>Like the RBSA, it’s a key input for the Northwest Power Plan, utility conservation programs, codes and standards work, and beyond.</a:t>
            </a:r>
          </a:p>
          <a:p>
            <a:pPr marL="171450" indent="-171450">
              <a:buFont typeface="Arial" panose="020B0604020202020204" pitchFamily="34" charset="0"/>
              <a:buChar char="•"/>
            </a:pPr>
            <a:r>
              <a:rPr lang="en-US" dirty="0"/>
              <a:t>This is NEEA’s 5</a:t>
            </a:r>
            <a:r>
              <a:rPr lang="en-US" baseline="30000" dirty="0"/>
              <a:t>th</a:t>
            </a:r>
            <a:r>
              <a:rPr lang="en-US" dirty="0"/>
              <a:t> CBSA since its first in 2003, and all the preliminary coordination is just getting kicked off now, with recruiting starting in 2024 and a final report expected in 2025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the End-Use Load Research study comprises 2 different studies:  A Home Energy Metering Study and a Commercial Energy Metering Study</a:t>
            </a:r>
          </a:p>
          <a:p>
            <a:pPr marL="171450" indent="-171450">
              <a:buFont typeface="Arial" panose="020B0604020202020204" pitchFamily="34" charset="0"/>
              <a:buChar char="•"/>
            </a:pPr>
            <a:r>
              <a:rPr lang="en-US" dirty="0"/>
              <a:t>If you’re like me, you might ask – aren’t we already doing this with the RBSA and CBSA?</a:t>
            </a:r>
          </a:p>
          <a:p>
            <a:pPr marL="171450" indent="-171450">
              <a:buFont typeface="Arial" panose="020B0604020202020204" pitchFamily="34" charset="0"/>
              <a:buChar char="•"/>
            </a:pPr>
            <a:r>
              <a:rPr lang="en-US" dirty="0"/>
              <a:t>Well apparently not</a:t>
            </a:r>
          </a:p>
          <a:p>
            <a:pPr marL="171450" indent="-171450">
              <a:buFont typeface="Arial" panose="020B0604020202020204" pitchFamily="34" charset="0"/>
              <a:buChar char="•"/>
            </a:pPr>
            <a:r>
              <a:rPr lang="en-US" dirty="0"/>
              <a:t>The stock assessments are all about the buildings and equipment in them and overall energy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Whereas the End-Use Load Research studies go deep into metering how different types of customers use electricity around the clock in their homes and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this more-granular data will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help improve demand forecasting for future energy resource needs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 conservation programs and those aimed at peak-reduction during extreme weather conditions</a:t>
            </a:r>
          </a:p>
          <a:p>
            <a:pPr marL="628650" lvl="1" indent="-171450">
              <a:buFont typeface="Arial" panose="020B0604020202020204" pitchFamily="34" charset="0"/>
              <a:buChar char="•"/>
            </a:pPr>
            <a:r>
              <a:rPr lang="en-US" dirty="0"/>
              <a:t>And ultimately, save the region millions on future energy investments</a:t>
            </a:r>
          </a:p>
          <a:p>
            <a:pPr marL="171450" indent="-171450">
              <a:buFont typeface="Arial" panose="020B0604020202020204" pitchFamily="34" charset="0"/>
              <a:buChar char="•"/>
            </a:pPr>
            <a:r>
              <a:rPr lang="en-US" dirty="0"/>
              <a:t>COVID has thrown a bit of a </a:t>
            </a:r>
            <a:r>
              <a:rPr lang="en-US" dirty="0" err="1"/>
              <a:t>monkeywrench</a:t>
            </a:r>
            <a:r>
              <a:rPr lang="en-US" dirty="0"/>
              <a:t> into the original timing but these studies should be complete in 2024  </a:t>
            </a:r>
          </a:p>
          <a:p>
            <a:pPr marL="171450" indent="-171450">
              <a:buFont typeface="Arial" panose="020B0604020202020204" pitchFamily="34" charset="0"/>
              <a:buChar char="•"/>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2BE46758-93ED-480C-BDA1-2BCDF7F6CAF5}" type="slidenum">
              <a:rPr lang="en-US" smtClean="0"/>
              <a:t>10</a:t>
            </a:fld>
            <a:endParaRPr lang="en-US"/>
          </a:p>
        </p:txBody>
      </p:sp>
    </p:spTree>
    <p:extLst>
      <p:ext uri="{BB962C8B-B14F-4D97-AF65-F5344CB8AC3E}">
        <p14:creationId xmlns:p14="http://schemas.microsoft.com/office/powerpoint/2010/main" val="197301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while I’ve got you, we’re gearing up for Efficiency Exchange 2023!</a:t>
            </a:r>
          </a:p>
          <a:p>
            <a:endParaRPr lang="EN-US" dirty="0"/>
          </a:p>
          <a:p>
            <a:pPr marL="171450" indent="-171450">
              <a:buFont typeface="Arial" panose="020B0604020202020204" pitchFamily="34" charset="0"/>
              <a:buChar char="•"/>
            </a:pPr>
            <a:r>
              <a:rPr lang="EN-US" dirty="0"/>
              <a:t>The call for session ideas is open through Oct 28</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no limit on number of session ideas so share with your teams and go the website to submit as many as you’d like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2023 conference will be a hybrid event, like this one </a:t>
            </a:r>
            <a:r>
              <a:rPr lang="en-US" dirty="0"/>
              <a:t>–</a:t>
            </a:r>
            <a:r>
              <a:rPr lang="EN-US" dirty="0"/>
              <a:t> with a virtual participation option and the event being held in Portland on May 2-3 .  Next year is Coeur d’Alene Idaho.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46758-93ED-480C-BDA1-2BCDF7F6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1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been a pleasure connecting with you all today, even if virtual.  Here is my contact information and I’d encourage you to use it.  It’s rare that I have the best answer to the various questions about our work, but I know how to find who does!  </a:t>
            </a:r>
          </a:p>
        </p:txBody>
      </p:sp>
      <p:sp>
        <p:nvSpPr>
          <p:cNvPr id="4" name="Slide Number Placeholder 3"/>
          <p:cNvSpPr>
            <a:spLocks noGrp="1"/>
          </p:cNvSpPr>
          <p:nvPr>
            <p:ph type="sldNum" sz="quarter" idx="5"/>
          </p:nvPr>
        </p:nvSpPr>
        <p:spPr/>
        <p:txBody>
          <a:bodyPr/>
          <a:lstStyle/>
          <a:p>
            <a:fld id="{2BE46758-93ED-480C-BDA1-2BCDF7F6CAF5}" type="slidenum">
              <a:rPr lang="en-US" smtClean="0"/>
              <a:t>13</a:t>
            </a:fld>
            <a:endParaRPr lang="en-US"/>
          </a:p>
        </p:txBody>
      </p:sp>
    </p:spTree>
    <p:extLst>
      <p:ext uri="{BB962C8B-B14F-4D97-AF65-F5344CB8AC3E}">
        <p14:creationId xmlns:p14="http://schemas.microsoft.com/office/powerpoint/2010/main" val="44211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a:rPr>
              <a:t>Here’s one view of the Alliance, and these are the key entities that both fund and govern NEEA</a:t>
            </a:r>
          </a:p>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a:rPr>
              <a:t>Funder-wise though, this is just the tip of the iceberg when you consider Bonneville’s many smaller public utility customers, which are funders of NEEA, through Bonneville</a:t>
            </a:r>
          </a:p>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a:rPr>
              <a:t>And to provide another view… </a:t>
            </a:r>
            <a:r>
              <a:rPr lang="en-US" dirty="0"/>
              <a:t>NEXT SLIDE</a:t>
            </a:r>
          </a:p>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lvl="0" indent="0" algn="l" defTabSz="466563"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044" rtl="0" eaLnBrk="1" fontAlgn="auto" latinLnBrk="0" hangingPunct="1">
              <a:lnSpc>
                <a:spcPct val="100000"/>
              </a:lnSpc>
              <a:spcBef>
                <a:spcPts val="0"/>
              </a:spcBef>
              <a:spcAft>
                <a:spcPts val="0"/>
              </a:spcAft>
              <a:buClrTx/>
              <a:buSzTx/>
              <a:buFontTx/>
              <a:buNone/>
              <a:tabLst/>
              <a:defRPr/>
            </a:pPr>
            <a:fld id="{949B6317-8E5C-0349-9739-63254E923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0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5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made this map on BPA’s very cool mapping tool, and I show this slide during my “Stakeholders 101” training for new employees at NEEA, and feel it’s relevant for this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 points I like to make with this slide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first is just appreciating what this geographic footprint represents, and ALLLL the diverse characteristics and perspectives and policies and politics.  And then consider our funding utilities: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Single and multi-state utilities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Urban and rural utilities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Very large to very small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profit and non-profit utilities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Electric-only, gas-only, and dual-fuel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Cold climate and coastal climate…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It’s a melting pot…   So that’s point 1, just be aware, and empathetic, and flexible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r>
              <a:rPr lang="en-US" dirty="0"/>
              <a:t>And TWO – Most of us can find ourselves on this map, as one of the 13 million people who enjoy all the comforts that come with reliable, affordable power, at our homes and workplaces, and our grocery stores and restaurants and on and on.  And that’s the point – we might get tunnel vision sometimes, focused on energy efficiency, but THAT’s the business our funding utilities are in – powering our lives and just about the entire economy.  And it’s SUCH big business that a whole industry exists just to keep the system and everything dependent on it, efficient.  And that’s where NEEA fits in – a small but significant player in the energy efficiency arena – regionally and nationally.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endParaRPr lang="en-US" dirty="0"/>
          </a:p>
          <a:p>
            <a:pPr marL="171450" lvl="0" indent="-171450"/>
            <a:endParaRPr lang="en-US" dirty="0"/>
          </a:p>
          <a:p>
            <a:pPr marL="171450" lvl="0" indent="-171450"/>
            <a:r>
              <a:rPr lang="en-US" dirty="0"/>
              <a:t>So, that’s the funder side of the alliance, let’s look at the market side….  NEXT SLIDE</a:t>
            </a:r>
          </a:p>
          <a:p>
            <a:pPr marL="171450" lvl="0" indent="-17145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71450" lvl="0" indent="-171450"/>
            <a:endParaRPr lang="en-US" dirty="0"/>
          </a:p>
        </p:txBody>
      </p:sp>
      <p:sp>
        <p:nvSpPr>
          <p:cNvPr id="4" name="Slide Number Placeholder 3"/>
          <p:cNvSpPr>
            <a:spLocks noGrp="1"/>
          </p:cNvSpPr>
          <p:nvPr>
            <p:ph type="sldNum" sz="quarter" idx="5"/>
          </p:nvPr>
        </p:nvSpPr>
        <p:spPr/>
        <p:txBody>
          <a:bodyPr/>
          <a:lstStyle/>
          <a:p>
            <a:pPr defTabSz="966153">
              <a:defRPr/>
            </a:pPr>
            <a:fld id="{949B6317-8E5C-0349-9739-63254E923F67}" type="slidenum">
              <a:rPr lang="en-US">
                <a:solidFill>
                  <a:prstClr val="black"/>
                </a:solidFill>
                <a:latin typeface="Calibri" panose="020F0502020204030204"/>
              </a:rPr>
              <a:pPr defTabSz="966153">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66168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50" indent="-182150" defTabSz="466563">
              <a:buFont typeface="Arial"/>
              <a:buChar char="•"/>
              <a:defRPr/>
            </a:pPr>
            <a:r>
              <a:rPr lang="en-US" dirty="0">
                <a:solidFill>
                  <a:prstClr val="black"/>
                </a:solidFill>
                <a:latin typeface="Arial"/>
                <a:cs typeface="Arial"/>
              </a:rPr>
              <a:t>Generally, NEEA’s market transformation work involves partnerships at the mid- and upstream levels, with manufacturers, retailers, wholesale distributors, and some government entities and NGOs</a:t>
            </a:r>
          </a:p>
          <a:p>
            <a:pPr marL="182150" indent="-182150" defTabSz="466563">
              <a:buFont typeface="Arial"/>
              <a:buChar char="•"/>
              <a:defRPr/>
            </a:pPr>
            <a:endParaRPr lang="en-US" dirty="0">
              <a:solidFill>
                <a:prstClr val="black"/>
              </a:solidFill>
              <a:latin typeface="Arial"/>
              <a:cs typeface="Arial"/>
            </a:endParaRPr>
          </a:p>
          <a:p>
            <a:pPr marL="182150" indent="-182150" defTabSz="466563">
              <a:buFont typeface="Arial"/>
              <a:buChar char="•"/>
              <a:defRPr/>
            </a:pPr>
            <a:r>
              <a:rPr lang="en-US" dirty="0">
                <a:solidFill>
                  <a:prstClr val="black"/>
                </a:solidFill>
                <a:latin typeface="Arial"/>
                <a:cs typeface="Arial"/>
              </a:rPr>
              <a:t>Where a NEEA market transformation strategy involves engaging “downstream” with end-use customers, whether it’s an incentive program or marketing or research, we try to coordinate that work closely with our funders through our various stakeholder forums and communication channels.</a:t>
            </a:r>
          </a:p>
          <a:p>
            <a:pPr marL="182150" indent="-182150" defTabSz="466563">
              <a:buFont typeface="Arial"/>
              <a:buChar char="•"/>
              <a:defRPr/>
            </a:pPr>
            <a:endParaRPr lang="en-US" dirty="0">
              <a:solidFill>
                <a:prstClr val="black"/>
              </a:solidFill>
              <a:latin typeface="Arial"/>
              <a:cs typeface="Arial"/>
            </a:endParaRPr>
          </a:p>
          <a:p>
            <a:r>
              <a:rPr lang="en-US" dirty="0"/>
              <a:t>So Why an Alliance?   NEXT SLIDE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044" rtl="0" eaLnBrk="1" fontAlgn="auto" latinLnBrk="0" hangingPunct="1">
              <a:lnSpc>
                <a:spcPct val="100000"/>
              </a:lnSpc>
              <a:spcBef>
                <a:spcPts val="0"/>
              </a:spcBef>
              <a:spcAft>
                <a:spcPts val="0"/>
              </a:spcAft>
              <a:buClrTx/>
              <a:buSzTx/>
              <a:buFontTx/>
              <a:buNone/>
              <a:tabLst/>
              <a:defRPr/>
            </a:pPr>
            <a:fld id="{949B6317-8E5C-0349-9739-63254E923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0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9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26" rtl="0" eaLnBrk="1" fontAlgn="auto" latinLnBrk="0" hangingPunct="1">
              <a:lnSpc>
                <a:spcPct val="100000"/>
              </a:lnSpc>
              <a:spcBef>
                <a:spcPts val="600"/>
              </a:spcBef>
              <a:spcAft>
                <a:spcPts val="0"/>
              </a:spcAft>
              <a:buClrTx/>
              <a:buSzTx/>
              <a:buFont typeface="Calibri" panose="020F050202020403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 nutshell, these are the 3 big categories of working as an alliance to achieve energy efficiency:</a:t>
            </a:r>
          </a:p>
          <a:p>
            <a:pPr marL="0" marR="0" lvl="0" indent="0" algn="l" defTabSz="933126" rtl="0" eaLnBrk="1" fontAlgn="auto" latinLnBrk="0" hangingPunct="1">
              <a:lnSpc>
                <a:spcPct val="100000"/>
              </a:lnSpc>
              <a:spcBef>
                <a:spcPts val="600"/>
              </a:spcBef>
              <a:spcAft>
                <a:spcPts val="0"/>
              </a:spcAft>
              <a:buClrTx/>
              <a:buSzTx/>
              <a:buFont typeface="Calibri" panose="020F050202020403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4961" marR="0" lvl="0" indent="-174961" algn="l" defTabSz="933126"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Greater Influence</a:t>
            </a:r>
            <a:r>
              <a:rPr kumimoji="0" lang="en-US" sz="1200" b="0" i="0" u="none" strike="noStrike" kern="1200" cap="none" spc="0" normalizeH="0" baseline="0" noProof="0" dirty="0">
                <a:ln>
                  <a:noFill/>
                </a:ln>
                <a:solidFill>
                  <a:prstClr val="black"/>
                </a:solidFill>
                <a:effectLst/>
                <a:uLnTx/>
                <a:uFillTx/>
                <a:latin typeface="+mn-lt"/>
                <a:ea typeface="+mn-ea"/>
                <a:cs typeface="+mn-cs"/>
              </a:rPr>
              <a:t>: Like I mentioned, we use the power of the region’s 13 million energy consumers to get the attention of manufacturers, retailers and other partners.</a:t>
            </a:r>
          </a:p>
          <a:p>
            <a:pPr marL="174961" marR="0" lvl="0" indent="-174961" algn="l" defTabSz="933126" rtl="0" eaLnBrk="1" fontAlgn="auto" latinLnBrk="0" hangingPunct="1">
              <a:lnSpc>
                <a:spcPct val="100000"/>
              </a:lnSpc>
              <a:spcBef>
                <a:spcPts val="600"/>
              </a:spcBef>
              <a:spcAft>
                <a:spcPts val="0"/>
              </a:spcAft>
              <a:buClrTx/>
              <a:buSzTx/>
              <a:buFont typeface="Calibri" panose="020F050202020403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4961" marR="0" lvl="0" indent="-174961" algn="l" defTabSz="933126"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Economies of Scale</a:t>
            </a:r>
            <a:r>
              <a:rPr kumimoji="0" lang="en-US" sz="1200" b="0" i="0" u="none" strike="noStrike" kern="1200" cap="none" spc="0" normalizeH="0" baseline="0" noProof="0" dirty="0">
                <a:ln>
                  <a:noFill/>
                </a:ln>
                <a:solidFill>
                  <a:prstClr val="black"/>
                </a:solidFill>
                <a:effectLst/>
                <a:uLnTx/>
                <a:uFillTx/>
                <a:latin typeface="+mn-lt"/>
                <a:ea typeface="+mn-ea"/>
                <a:cs typeface="+mn-cs"/>
              </a:rPr>
              <a:t>: We combine efficiency dollars from across the region to do things more cost-effectively (a good example is our building stock assessments, which I’ll hit on later); and,</a:t>
            </a:r>
          </a:p>
          <a:p>
            <a:pPr marL="174961" marR="0" lvl="0" indent="-174961" algn="l" defTabSz="933126" rtl="0" eaLnBrk="1" fontAlgn="auto" latinLnBrk="0" hangingPunct="1">
              <a:lnSpc>
                <a:spcPct val="100000"/>
              </a:lnSpc>
              <a:spcBef>
                <a:spcPts val="600"/>
              </a:spcBef>
              <a:spcAft>
                <a:spcPts val="0"/>
              </a:spcAft>
              <a:buClrTx/>
              <a:buSzTx/>
              <a:buFont typeface="Calibri" panose="020F050202020403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4961" marR="0" lvl="0" indent="-174961" algn="l" defTabSz="933126"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finally, there’s risks in trying out new and emerging technologies. If a technology fails, which has happened, or isn’t right for our region, no single utility is on the hook. The result is less risk for individual utilities and a lot more investment in emerging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dirty="0"/>
              <a:t>So, what do our funders get out of it? NEXT SLIDE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044" rtl="0" eaLnBrk="1" fontAlgn="auto" latinLnBrk="0" hangingPunct="1">
              <a:lnSpc>
                <a:spcPct val="100000"/>
              </a:lnSpc>
              <a:spcBef>
                <a:spcPts val="0"/>
              </a:spcBef>
              <a:spcAft>
                <a:spcPts val="0"/>
              </a:spcAft>
              <a:buClrTx/>
              <a:buSzTx/>
              <a:buFontTx/>
              <a:buNone/>
              <a:tabLst/>
              <a:defRPr/>
            </a:pPr>
            <a:fld id="{949B6317-8E5C-0349-9739-63254E923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0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02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I’m not about to come here and tell YOU what YOU value about NEEA, but here are some of the key value streams the alliance supports, and ideally, at the end of the day, everyone putting into the pot is getting some combination of things they value out of it.  </a:t>
            </a:r>
          </a:p>
          <a:p>
            <a:endParaRPr lang="en-US" b="1" dirty="0"/>
          </a:p>
          <a:p>
            <a:r>
              <a:rPr lang="en-US" dirty="0"/>
              <a:t>Some of our funders value the energy savings, whether its for compliance or just keeping downward pressure on rates.  Market Transformation has a good track record of achieving savings very cost effectively. </a:t>
            </a:r>
          </a:p>
          <a:p>
            <a:endParaRPr lang="en-US" dirty="0"/>
          </a:p>
          <a:p>
            <a:r>
              <a:rPr lang="en-US" dirty="0"/>
              <a:t>Some rely on emerging technology pipeline for identifying good options for utility incentive programs</a:t>
            </a:r>
          </a:p>
          <a:p>
            <a:endParaRPr lang="en-US" dirty="0"/>
          </a:p>
          <a:p>
            <a:r>
              <a:rPr lang="en-US" dirty="0"/>
              <a:t>Some rely less on these more tangible things and more on the infrastructure benefits like the research and trainings NEEA supports</a:t>
            </a:r>
          </a:p>
          <a:p>
            <a:endParaRPr lang="en-US" dirty="0"/>
          </a:p>
          <a:p>
            <a:r>
              <a:rPr lang="en-US" b="1" dirty="0"/>
              <a:t>Another is influence</a:t>
            </a:r>
            <a:r>
              <a:rPr lang="en-US" dirty="0"/>
              <a:t>:  Because of NEEA’s reach to manufacturers and other upstream players, we’re able to provide a valuable feedback loop from the customer or retailer or trade ally experience, and help influence product design and performance.  </a:t>
            </a:r>
          </a:p>
          <a:p>
            <a:endParaRPr lang="en-US" dirty="0"/>
          </a:p>
          <a:p>
            <a:r>
              <a:rPr lang="en-US" b="1" dirty="0"/>
              <a:t>AND IF THERE’S ONE THING YOU TAKE AWAY</a:t>
            </a:r>
            <a:r>
              <a:rPr lang="en-US" dirty="0"/>
              <a:t>, in terms of what and </a:t>
            </a:r>
            <a:r>
              <a:rPr lang="en-US" i="1" dirty="0"/>
              <a:t>WHY</a:t>
            </a:r>
            <a:r>
              <a:rPr lang="en-US" dirty="0"/>
              <a:t> NEEA *is*, maybe it’s this----All of these benefits are the direct result of Energy Efficiency leaders in this region, *very much* including Bonneville, saying “we </a:t>
            </a:r>
            <a:r>
              <a:rPr lang="en-US" b="1" dirty="0"/>
              <a:t>know</a:t>
            </a:r>
            <a:r>
              <a:rPr lang="en-US" dirty="0"/>
              <a:t> what we’re doing individually, and we </a:t>
            </a:r>
            <a:r>
              <a:rPr lang="en-US" b="1" dirty="0"/>
              <a:t>know</a:t>
            </a:r>
            <a:r>
              <a:rPr lang="en-US" dirty="0"/>
              <a:t> we could achieve more by working together, so what is that?”  And actually putting their money where their mouths are and working with each other through all their differences to make it happen.  And it’s not easy, but they do it, and they’ve done it for a long time, and </a:t>
            </a:r>
            <a:r>
              <a:rPr lang="en-US" b="1" i="1" dirty="0"/>
              <a:t>for me</a:t>
            </a:r>
            <a:r>
              <a:rPr lang="en-US" dirty="0"/>
              <a:t>, *THIS* is what makes this alliance special, and working with you all rewarding.  </a:t>
            </a:r>
          </a:p>
          <a:p>
            <a:endParaRPr lang="en-US" dirty="0"/>
          </a:p>
          <a:p>
            <a:r>
              <a:rPr lang="en-US" dirty="0"/>
              <a:t>So, speaking of the work, let’s take a look at a few examples.  I’m going to breeze through these pretty quick so we have time for comments/Q&amp;A.</a:t>
            </a:r>
          </a:p>
          <a:p>
            <a:endParaRPr lang="en-US" dirty="0"/>
          </a:p>
          <a:p>
            <a:r>
              <a:rPr lang="en-US" dirty="0"/>
              <a:t>NEXT SLIDE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E46758-93ED-480C-BDA1-2BCDF7F6CAF5}" type="slidenum">
              <a:rPr lang="en-US" smtClean="0"/>
              <a:t>6</a:t>
            </a:fld>
            <a:endParaRPr lang="en-US"/>
          </a:p>
        </p:txBody>
      </p:sp>
    </p:spTree>
    <p:extLst>
      <p:ext uri="{BB962C8B-B14F-4D97-AF65-F5344CB8AC3E}">
        <p14:creationId xmlns:p14="http://schemas.microsoft.com/office/powerpoint/2010/main" val="180932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rgbClr val="C00000"/>
                </a:solidFill>
                <a:effectLst/>
                <a:latin typeface="Calibri" panose="020F0502020204030204" pitchFamily="34" charset="0"/>
              </a:rPr>
              <a:t>A recent entrant in our market transformation portfolio:  High Performance Windows</a:t>
            </a:r>
          </a:p>
          <a:p>
            <a:pPr marL="0" indent="0">
              <a:buFont typeface="Arial" panose="020B0604020202020204" pitchFamily="34" charset="0"/>
              <a:buNone/>
            </a:pPr>
            <a:endParaRPr lang="en-US" sz="1800" dirty="0">
              <a:solidFill>
                <a:srgbClr val="C00000"/>
              </a:solidFill>
              <a:effectLst/>
              <a:latin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These are residential windows with an insulation value, or U-value 0.22 or less, with weight and dimensions comparable to double pane but performance comparable to triple-pane.  </a:t>
            </a:r>
            <a:r>
              <a:rPr lang="en-US" sz="1800" strike="sngStrike" dirty="0">
                <a:effectLst/>
                <a:latin typeface="Calibri" panose="020F0502020204030204" pitchFamily="34" charset="0"/>
                <a:ea typeface="Times New Roman" panose="02020603050405020304" pitchFamily="18" charset="0"/>
                <a:cs typeface="Times New Roman" panose="02020603050405020304" pitchFamily="18" charset="0"/>
              </a:rPr>
              <a:t>Most in the market have 3 panes, but there are some double-pane achieving the U-value of 0.22.  </a:t>
            </a:r>
            <a:endParaRPr lang="en-US" sz="180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They’re great for cold- and more temperate climates, and deliver both heating and cooling benefit, and electric and gas savings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initial target is Res New Construction, as a stepping stone to larger retrofit market  [– single- and multi-family residential, and potentially small commercial.]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NEEA’s initial strategy is working with builders and their window suppliers to drive up demand, sending a signal to manufacturers to scale production and help lower first cost to the consumer.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Over the long-term the program is pushing for the new ENERGY STAR 7.0 windows specification which meets these performance levels. </a:t>
            </a: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[Once the new specification goes into effect the program will be able to reach the broader windows market through retailers to drive volume up and manufacturing costs further down.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E46758-93ED-480C-BDA1-2BCDF7F6CAF5}" type="slidenum">
              <a:rPr lang="en-US" smtClean="0"/>
              <a:t>7</a:t>
            </a:fld>
            <a:endParaRPr lang="en-US"/>
          </a:p>
        </p:txBody>
      </p:sp>
    </p:spTree>
    <p:extLst>
      <p:ext uri="{BB962C8B-B14F-4D97-AF65-F5344CB8AC3E}">
        <p14:creationId xmlns:p14="http://schemas.microsoft.com/office/powerpoint/2010/main" val="281276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here’s an example from our emerging tech pipeline.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rPr>
              <a:t>Micro heat pumps - they run on 120 volts and can be easily installed by the customer.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rPr>
              <a:t>They’re taking 3 basic forms and ones we’re used to seeing in these types of units, but these are primarily for heating, and have the potential to save as much energy as a small ductless heat pump (for around $2000 instead of double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rPr>
              <a:t>I’m told the manufacturers are already working cold-climate models, which has been a major focus for the NEEA and Bonneville teams, on heat pumps in general in recent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mj-lt"/>
              <a:buNone/>
            </a:pPr>
            <a:r>
              <a:rPr lang="en-US" sz="1800" dirty="0">
                <a:effectLst/>
                <a:latin typeface="Calibri" panose="020F0502020204030204" pitchFamily="34" charset="0"/>
                <a:ea typeface="Calibri" panose="020F0502020204030204" pitchFamily="34" charset="0"/>
              </a:rPr>
              <a:t>Preliminarily, we’re not seeing a clear Market Transformation play for NEEA, but depending on what we learn, these could be a </a:t>
            </a:r>
            <a:r>
              <a:rPr lang="en-US" sz="1800" dirty="0">
                <a:effectLst/>
                <a:latin typeface="Calibri" panose="020F0502020204030204" pitchFamily="34" charset="0"/>
                <a:ea typeface="Times New Roman" panose="02020603050405020304" pitchFamily="18" charset="0"/>
              </a:rPr>
              <a:t>good candidate for a utility measure.</a:t>
            </a:r>
          </a:p>
          <a:p>
            <a:pPr marL="0" marR="0" lvl="0" indent="0">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rPr>
              <a:t>We’ll know more after some field research in Q1, testing 3 different products to learn about </a:t>
            </a:r>
            <a:r>
              <a:rPr lang="en-US" sz="1800" i="0" dirty="0">
                <a:solidFill>
                  <a:srgbClr val="000000"/>
                </a:solidFill>
                <a:effectLst/>
                <a:latin typeface="Arial" panose="020B0604020202020204" pitchFamily="34" charset="0"/>
                <a:ea typeface="Times New Roman" panose="02020603050405020304" pitchFamily="18" charset="0"/>
              </a:rPr>
              <a:t>the customer installation experience and satisfaction</a:t>
            </a:r>
            <a:r>
              <a:rPr lang="en-US" sz="1800" dirty="0">
                <a:effectLst/>
                <a:latin typeface="Calibri" panose="020F0502020204030204" pitchFamily="34" charset="0"/>
                <a:ea typeface="Times New Roman" panose="02020603050405020304" pitchFamily="18" charset="0"/>
              </a:rPr>
              <a:t>, and the team is working closely with BPA folks on this </a:t>
            </a:r>
          </a:p>
          <a:p>
            <a:pPr marL="0" marR="0" lvl="0"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rPr>
              <a:t>	(IF ASKED:  6 Gradient, 6 Midea window HPs, 4 portable units).  </a:t>
            </a:r>
          </a:p>
          <a:p>
            <a:pPr marL="0" marR="0" lvl="0" indent="0">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000000"/>
                </a:solidFill>
                <a:effectLst/>
                <a:latin typeface="Arial" panose="020B0604020202020204" pitchFamily="34" charset="0"/>
                <a:ea typeface="Times New Roman" panose="02020603050405020304" pitchFamily="18" charset="0"/>
              </a:rPr>
              <a:t>So, stay tuned for more on this…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BE46758-93ED-480C-BDA1-2BCDF7F6CAF5}" type="slidenum">
              <a:rPr lang="en-US" smtClean="0"/>
              <a:t>8</a:t>
            </a:fld>
            <a:endParaRPr lang="en-US"/>
          </a:p>
        </p:txBody>
      </p:sp>
    </p:spTree>
    <p:extLst>
      <p:ext uri="{BB962C8B-B14F-4D97-AF65-F5344CB8AC3E}">
        <p14:creationId xmlns:p14="http://schemas.microsoft.com/office/powerpoint/2010/main" val="219217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now to a few timely examples of the research NEEA does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Residential Building Stock Assessment is WELL underway, with results expected in Q2 next year, and these results are used to inform Conservation Potential Assessments, Integrated Resource Plans, RTF measures, Utility Programs, and beyond.  </a:t>
            </a:r>
          </a:p>
          <a:p>
            <a:endParaRPr lang="en-US"/>
          </a:p>
          <a:p>
            <a:r>
              <a:rPr lang="en-US"/>
              <a:t>The </a:t>
            </a:r>
            <a:r>
              <a:rPr lang="en-US" dirty="0"/>
              <a:t>study</a:t>
            </a:r>
          </a:p>
          <a:p>
            <a:pPr marL="628650" lvl="1" indent="-171450">
              <a:buFont typeface="Arial" panose="020B0604020202020204" pitchFamily="34" charset="0"/>
              <a:buChar char="•"/>
            </a:pPr>
            <a:r>
              <a:rPr lang="en-US" dirty="0"/>
              <a:t>Collects characteristics on building equipment that affect energy use</a:t>
            </a:r>
          </a:p>
          <a:p>
            <a:pPr marL="628650" lvl="1" indent="-171450">
              <a:buFont typeface="Arial" panose="020B0604020202020204" pitchFamily="34" charset="0"/>
              <a:buChar char="•"/>
            </a:pPr>
            <a:r>
              <a:rPr lang="en-US" u="none" dirty="0"/>
              <a:t>Collects energy use </a:t>
            </a:r>
            <a:r>
              <a:rPr lang="en-US" dirty="0"/>
              <a:t>and demographic data</a:t>
            </a:r>
          </a:p>
          <a:p>
            <a:pPr marL="628650" lvl="1" indent="-171450">
              <a:buFont typeface="Arial" panose="020B0604020202020204" pitchFamily="34" charset="0"/>
              <a:buChar char="•"/>
            </a:pPr>
            <a:r>
              <a:rPr lang="en-US" dirty="0"/>
              <a:t>Is representative of the entire region, including urban and rural territories and all income levels.</a:t>
            </a:r>
          </a:p>
          <a:p>
            <a:pPr marL="628650" lvl="1" indent="-171450">
              <a:buFont typeface="Arial" panose="020B0604020202020204" pitchFamily="34" charset="0"/>
              <a:buChar char="•"/>
            </a:pPr>
            <a:r>
              <a:rPr lang="en-US" dirty="0"/>
              <a:t>And Bonneville is over-sampling 350 single-family homes with additional HVAC testing for a more precise modeling of Bonneville’s sub-regions.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Times New Roman" panose="02020603050405020304" pitchFamily="18" charset="0"/>
              </a:rPr>
              <a:t>ONE ASK FROM THE TEAM</a:t>
            </a:r>
            <a:r>
              <a:rPr lang="en-US" sz="1800" dirty="0">
                <a:solidFill>
                  <a:srgbClr val="000000"/>
                </a:solidFill>
                <a:effectLst/>
                <a:latin typeface="Calibri" panose="020F0502020204030204" pitchFamily="34" charset="0"/>
                <a:ea typeface="Times New Roman" panose="02020603050405020304" pitchFamily="18" charset="0"/>
              </a:rPr>
              <a:t>:  They were very excited I was going to be talking to y’all, and noted that we’re starting to contact utilities for participant's billing data, which is critical for the study.  So, for one, please know these requests are not a scam, and don’t hesitate to call the listed contact and grill them with any questions to verify.  And two, anything you can do to be responsive to these requests is tremendously helpful to the study.  </a:t>
            </a:r>
            <a:endParaRPr lang="en-US" sz="1800" dirty="0">
              <a:effectLst/>
              <a:latin typeface="Calibri" panose="020F0502020204030204" pitchFamily="34"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E46758-93ED-480C-BDA1-2BCDF7F6CAF5}" type="slidenum">
              <a:rPr lang="en-US" smtClean="0"/>
              <a:t>9</a:t>
            </a:fld>
            <a:endParaRPr lang="en-US"/>
          </a:p>
        </p:txBody>
      </p:sp>
    </p:spTree>
    <p:extLst>
      <p:ext uri="{BB962C8B-B14F-4D97-AF65-F5344CB8AC3E}">
        <p14:creationId xmlns:p14="http://schemas.microsoft.com/office/powerpoint/2010/main" val="3264874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ontana)">
    <p:spTree>
      <p:nvGrpSpPr>
        <p:cNvPr id="1" name=""/>
        <p:cNvGrpSpPr/>
        <p:nvPr/>
      </p:nvGrpSpPr>
      <p:grpSpPr>
        <a:xfrm>
          <a:off x="0" y="0"/>
          <a:ext cx="0" cy="0"/>
          <a:chOff x="0" y="0"/>
          <a:chExt cx="0" cy="0"/>
        </a:xfrm>
      </p:grpSpPr>
      <p:pic>
        <p:nvPicPr>
          <p:cNvPr id="4" name="Picture 3" descr="A field with a mountain in the background&#10;&#10;Description automatically generated">
            <a:extLst>
              <a:ext uri="{FF2B5EF4-FFF2-40B4-BE49-F238E27FC236}">
                <a16:creationId xmlns:a16="http://schemas.microsoft.com/office/drawing/2014/main" id="{6378E057-5831-C542-913A-39EDD6CD7A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711200"/>
          </a:xfrm>
          <a:prstGeom prst="rect">
            <a:avLst/>
          </a:prstGeom>
        </p:spPr>
      </p:pic>
      <p:sp>
        <p:nvSpPr>
          <p:cNvPr id="18" name="Rectangle 17">
            <a:extLst>
              <a:ext uri="{FF2B5EF4-FFF2-40B4-BE49-F238E27FC236}">
                <a16:creationId xmlns:a16="http://schemas.microsoft.com/office/drawing/2014/main" id="{4AC15DE1-C484-9141-8C40-532FAD95E960}"/>
              </a:ext>
            </a:extLst>
          </p:cNvPr>
          <p:cNvSpPr/>
          <p:nvPr userDrawn="1"/>
        </p:nvSpPr>
        <p:spPr>
          <a:xfrm>
            <a:off x="1" y="0"/>
            <a:ext cx="12191999" cy="6707795"/>
          </a:xfrm>
          <a:prstGeom prst="rect">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7998DCA-4F54-A54A-9FFB-087ACEAFCBFF}"/>
              </a:ext>
            </a:extLst>
          </p:cNvPr>
          <p:cNvSpPr/>
          <p:nvPr userDrawn="1"/>
        </p:nvSpPr>
        <p:spPr>
          <a:xfrm>
            <a:off x="1007488" y="933784"/>
            <a:ext cx="10171322" cy="489802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p:blipFill>
        <p:spPr>
          <a:xfrm>
            <a:off x="9191892" y="4596478"/>
            <a:ext cx="1844543" cy="1102032"/>
          </a:xfrm>
          <a:prstGeom prst="rect">
            <a:avLst/>
          </a:prstGeom>
        </p:spPr>
      </p:pic>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19" name="object 113">
            <a:extLst>
              <a:ext uri="{FF2B5EF4-FFF2-40B4-BE49-F238E27FC236}">
                <a16:creationId xmlns:a16="http://schemas.microsoft.com/office/drawing/2014/main" id="{438B7500-7C9B-3343-97DA-B85390FBE125}"/>
              </a:ext>
            </a:extLst>
          </p:cNvPr>
          <p:cNvSpPr/>
          <p:nvPr userDrawn="1"/>
        </p:nvSpPr>
        <p:spPr>
          <a:xfrm>
            <a:off x="1007487" y="1811729"/>
            <a:ext cx="714442"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20" name="Picture 19" descr="A close up of a logo&#10;&#10;Description automatically generated">
            <a:extLst>
              <a:ext uri="{FF2B5EF4-FFF2-40B4-BE49-F238E27FC236}">
                <a16:creationId xmlns:a16="http://schemas.microsoft.com/office/drawing/2014/main" id="{8A6877E8-3CED-D94D-AA21-74A1FC5FB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13356" y="1954396"/>
            <a:ext cx="354325" cy="458034"/>
          </a:xfrm>
          <a:prstGeom prst="rect">
            <a:avLst/>
          </a:prstGeom>
        </p:spPr>
      </p:pic>
      <p:sp>
        <p:nvSpPr>
          <p:cNvPr id="21" name="Text Placeholder 3">
            <a:extLst>
              <a:ext uri="{FF2B5EF4-FFF2-40B4-BE49-F238E27FC236}">
                <a16:creationId xmlns:a16="http://schemas.microsoft.com/office/drawing/2014/main" id="{93E0D43F-BC46-2648-8AFD-C09C36C941FC}"/>
              </a:ext>
            </a:extLst>
          </p:cNvPr>
          <p:cNvSpPr>
            <a:spLocks noGrp="1"/>
          </p:cNvSpPr>
          <p:nvPr>
            <p:ph type="body" sz="quarter" idx="10" hasCustomPrompt="1"/>
          </p:nvPr>
        </p:nvSpPr>
        <p:spPr>
          <a:xfrm>
            <a:off x="1890805" y="2980091"/>
            <a:ext cx="7392693" cy="447927"/>
          </a:xfrm>
          <a:prstGeom prst="rect">
            <a:avLst/>
          </a:prstGeom>
        </p:spPr>
        <p:txBody>
          <a:bodyPr>
            <a:normAutofit/>
          </a:bodyPr>
          <a:lstStyle>
            <a:lvl1pPr marL="0" indent="0">
              <a:buNone/>
              <a:defRPr sz="2911" b="1" i="0">
                <a:solidFill>
                  <a:srgbClr val="11AAE3"/>
                </a:solidFill>
                <a:latin typeface="Helvetica" pitchFamily="2" charset="0"/>
              </a:defRPr>
            </a:lvl1pPr>
          </a:lstStyle>
          <a:p>
            <a:pPr lvl="0"/>
            <a:r>
              <a:rPr lang="en-US" dirty="0"/>
              <a:t>Presenter Name</a:t>
            </a:r>
          </a:p>
        </p:txBody>
      </p:sp>
      <p:sp>
        <p:nvSpPr>
          <p:cNvPr id="22" name="Text Placeholder 3">
            <a:extLst>
              <a:ext uri="{FF2B5EF4-FFF2-40B4-BE49-F238E27FC236}">
                <a16:creationId xmlns:a16="http://schemas.microsoft.com/office/drawing/2014/main" id="{A5527675-C75F-8B4B-9114-9CF3E1347E0C}"/>
              </a:ext>
            </a:extLst>
          </p:cNvPr>
          <p:cNvSpPr>
            <a:spLocks noGrp="1"/>
          </p:cNvSpPr>
          <p:nvPr>
            <p:ph type="body" sz="quarter" idx="11" hasCustomPrompt="1"/>
          </p:nvPr>
        </p:nvSpPr>
        <p:spPr>
          <a:xfrm>
            <a:off x="1890805" y="3549717"/>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dirty="0"/>
              <a:t>Title, Company</a:t>
            </a:r>
          </a:p>
        </p:txBody>
      </p:sp>
      <p:sp>
        <p:nvSpPr>
          <p:cNvPr id="23" name="Text Placeholder 3">
            <a:extLst>
              <a:ext uri="{FF2B5EF4-FFF2-40B4-BE49-F238E27FC236}">
                <a16:creationId xmlns:a16="http://schemas.microsoft.com/office/drawing/2014/main" id="{E29C4BF0-B009-B84E-8D11-9E6C24FE4F75}"/>
              </a:ext>
            </a:extLst>
          </p:cNvPr>
          <p:cNvSpPr>
            <a:spLocks noGrp="1"/>
          </p:cNvSpPr>
          <p:nvPr>
            <p:ph type="body" sz="quarter" idx="12" hasCustomPrompt="1"/>
          </p:nvPr>
        </p:nvSpPr>
        <p:spPr>
          <a:xfrm>
            <a:off x="1885260" y="4033135"/>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dirty="0"/>
              <a:t>Date</a:t>
            </a:r>
          </a:p>
        </p:txBody>
      </p:sp>
      <p:sp>
        <p:nvSpPr>
          <p:cNvPr id="24" name="Holder 2">
            <a:extLst>
              <a:ext uri="{FF2B5EF4-FFF2-40B4-BE49-F238E27FC236}">
                <a16:creationId xmlns:a16="http://schemas.microsoft.com/office/drawing/2014/main" id="{74AB3EC5-29E3-5C47-9AA0-293E20E07D24}"/>
              </a:ext>
            </a:extLst>
          </p:cNvPr>
          <p:cNvSpPr>
            <a:spLocks noGrp="1"/>
          </p:cNvSpPr>
          <p:nvPr>
            <p:ph type="title" hasCustomPrompt="1"/>
          </p:nvPr>
        </p:nvSpPr>
        <p:spPr>
          <a:xfrm>
            <a:off x="1890805" y="1517367"/>
            <a:ext cx="8594565" cy="1315250"/>
          </a:xfrm>
          <a:prstGeom prst="rect">
            <a:avLst/>
          </a:prstGeom>
        </p:spPr>
        <p:txBody>
          <a:bodyPr lIns="0" tIns="0" rIns="0" bIns="0" anchor="ctr" anchorCtr="0">
            <a:normAutofit/>
          </a:bodyPr>
          <a:lstStyle>
            <a:lvl1pPr>
              <a:defRPr sz="4851" b="1" i="1" spc="-91">
                <a:solidFill>
                  <a:srgbClr val="8CC546"/>
                </a:solidFill>
                <a:latin typeface="Helvetica" pitchFamily="2" charset="0"/>
                <a:cs typeface="Arial" panose="020B0604020202020204" pitchFamily="34" charset="0"/>
              </a:defRPr>
            </a:lvl1pPr>
          </a:lstStyle>
          <a:p>
            <a:r>
              <a:rPr lang="en-US" dirty="0"/>
              <a:t>Insert Slide Title </a:t>
            </a:r>
            <a:endParaRPr dirty="0"/>
          </a:p>
        </p:txBody>
      </p:sp>
    </p:spTree>
    <p:extLst>
      <p:ext uri="{BB962C8B-B14F-4D97-AF65-F5344CB8AC3E}">
        <p14:creationId xmlns:p14="http://schemas.microsoft.com/office/powerpoint/2010/main" val="349901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column text (blue sidebar)">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dirty="0"/>
              <a:t>Sub-headline</a:t>
            </a:r>
          </a:p>
        </p:txBody>
      </p:sp>
      <p:sp>
        <p:nvSpPr>
          <p:cNvPr id="11" name="object 3">
            <a:extLst>
              <a:ext uri="{FF2B5EF4-FFF2-40B4-BE49-F238E27FC236}">
                <a16:creationId xmlns:a16="http://schemas.microsoft.com/office/drawing/2014/main" id="{C938A7FF-500D-2248-B573-A06E75E38E5D}"/>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Picture Placeholder 9">
            <a:extLst>
              <a:ext uri="{FF2B5EF4-FFF2-40B4-BE49-F238E27FC236}">
                <a16:creationId xmlns:a16="http://schemas.microsoft.com/office/drawing/2014/main" id="{63400D0E-1D73-5A4E-8738-D509CBEB47C8}"/>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14" name="Content Placeholder 2">
            <a:extLst>
              <a:ext uri="{FF2B5EF4-FFF2-40B4-BE49-F238E27FC236}">
                <a16:creationId xmlns:a16="http://schemas.microsoft.com/office/drawing/2014/main" id="{D82A0168-91F8-3C44-8D48-83BBD277B1AC}"/>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dirty="0"/>
              <a:t>Bullet</a:t>
            </a:r>
          </a:p>
          <a:p>
            <a:pPr lvl="1"/>
            <a:r>
              <a:rPr lang="en-US" dirty="0"/>
              <a:t>Bullet</a:t>
            </a:r>
          </a:p>
          <a:p>
            <a:pPr lvl="2"/>
            <a:r>
              <a:rPr lang="en-US" dirty="0"/>
              <a:t>Bullet </a:t>
            </a:r>
          </a:p>
        </p:txBody>
      </p:sp>
      <p:sp>
        <p:nvSpPr>
          <p:cNvPr id="15" name="Holder 2">
            <a:extLst>
              <a:ext uri="{FF2B5EF4-FFF2-40B4-BE49-F238E27FC236}">
                <a16:creationId xmlns:a16="http://schemas.microsoft.com/office/drawing/2014/main" id="{6610F779-4C73-5F44-BD6E-44DB6F35E95B}"/>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1084456492"/>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column text (blue sidebar w/quot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object 3">
            <a:extLst>
              <a:ext uri="{FF2B5EF4-FFF2-40B4-BE49-F238E27FC236}">
                <a16:creationId xmlns:a16="http://schemas.microsoft.com/office/drawing/2014/main" id="{47E5CEBC-BBEE-A944-9AA3-8D111D61EA8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7"/>
            <a:ext cx="2310366" cy="2519586"/>
          </a:xfrm>
          <a:prstGeom prst="rect">
            <a:avLst/>
          </a:prstGeom>
        </p:spPr>
        <p:txBody>
          <a:bodyPr/>
          <a:lstStyle>
            <a:lvl1pPr marL="0" indent="0">
              <a:buNone/>
              <a:defRPr sz="3274" b="0">
                <a:solidFill>
                  <a:schemeClr val="bg1"/>
                </a:solidFill>
              </a:defRPr>
            </a:lvl1pPr>
          </a:lstStyle>
          <a:p>
            <a:pPr lvl="0"/>
            <a:r>
              <a:rPr lang="en-US" b="0" dirty="0"/>
              <a:t>Lorem ipsum dolor sit </a:t>
            </a:r>
            <a:r>
              <a:rPr lang="en-US" b="0" dirty="0" err="1"/>
              <a:t>amet</a:t>
            </a:r>
            <a:r>
              <a:rPr lang="en-US" b="0" dirty="0"/>
              <a:t>, </a:t>
            </a:r>
            <a:r>
              <a:rPr lang="en-US" b="0" dirty="0" err="1"/>
              <a:t>consectetur</a:t>
            </a:r>
            <a:r>
              <a:rPr lang="en-US" b="0" dirty="0"/>
              <a:t> </a:t>
            </a:r>
            <a:r>
              <a:rPr lang="en-US" b="0" dirty="0" err="1"/>
              <a:t>adipiscing</a:t>
            </a:r>
            <a:r>
              <a:rPr lang="en-US" b="0" dirty="0"/>
              <a:t>.</a:t>
            </a:r>
            <a:endParaRPr lang="en-US" dirty="0"/>
          </a:p>
        </p:txBody>
      </p:sp>
      <p:sp>
        <p:nvSpPr>
          <p:cNvPr id="11" name="TextBox 10">
            <a:extLst>
              <a:ext uri="{FF2B5EF4-FFF2-40B4-BE49-F238E27FC236}">
                <a16:creationId xmlns:a16="http://schemas.microsoft.com/office/drawing/2014/main" id="{CA74F3F6-1FF7-B946-AF4F-414EFF599891}"/>
              </a:ext>
            </a:extLst>
          </p:cNvPr>
          <p:cNvSpPr txBox="1"/>
          <p:nvPr userDrawn="1"/>
        </p:nvSpPr>
        <p:spPr>
          <a:xfrm>
            <a:off x="9376721" y="1534483"/>
            <a:ext cx="1016562" cy="1380058"/>
          </a:xfrm>
          <a:prstGeom prst="rect">
            <a:avLst/>
          </a:prstGeom>
          <a:noFill/>
        </p:spPr>
        <p:txBody>
          <a:bodyPr wrap="square" rtlCol="0">
            <a:spAutoFit/>
          </a:bodyPr>
          <a:lstStyle/>
          <a:p>
            <a:pPr marL="0" marR="0" lvl="0" indent="0" algn="l" defTabSz="554412" rtl="0" eaLnBrk="1" fontAlgn="auto" latinLnBrk="0" hangingPunct="1">
              <a:lnSpc>
                <a:spcPct val="100000"/>
              </a:lnSpc>
              <a:spcBef>
                <a:spcPts val="0"/>
              </a:spcBef>
              <a:spcAft>
                <a:spcPts val="0"/>
              </a:spcAft>
              <a:buClrTx/>
              <a:buSzTx/>
              <a:buFontTx/>
              <a:buNone/>
              <a:tabLst/>
              <a:defRPr/>
            </a:pPr>
            <a:r>
              <a:rPr kumimoji="0" lang="en-US" sz="8368"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3" name="Text Placeholder 12">
            <a:extLst>
              <a:ext uri="{FF2B5EF4-FFF2-40B4-BE49-F238E27FC236}">
                <a16:creationId xmlns:a16="http://schemas.microsoft.com/office/drawing/2014/main" id="{58CE6E94-9B3D-994E-866A-265EBE948F08}"/>
              </a:ext>
            </a:extLst>
          </p:cNvPr>
          <p:cNvSpPr>
            <a:spLocks noGrp="1"/>
          </p:cNvSpPr>
          <p:nvPr>
            <p:ph type="body" sz="quarter" idx="18" hasCustomPrompt="1"/>
          </p:nvPr>
        </p:nvSpPr>
        <p:spPr>
          <a:xfrm>
            <a:off x="9496574" y="5046271"/>
            <a:ext cx="2310366" cy="223963"/>
          </a:xfrm>
          <a:prstGeom prst="rect">
            <a:avLst/>
          </a:prstGeom>
        </p:spPr>
        <p:txBody>
          <a:bodyPr/>
          <a:lstStyle>
            <a:lvl1pPr marL="0" indent="0">
              <a:buNone/>
              <a:defRPr sz="1455" i="1">
                <a:solidFill>
                  <a:schemeClr val="bg1"/>
                </a:solidFill>
              </a:defRPr>
            </a:lvl1pPr>
          </a:lstStyle>
          <a:p>
            <a:pPr lvl="0"/>
            <a:r>
              <a:rPr lang="en-US" dirty="0"/>
              <a:t>- Author of Quote</a:t>
            </a:r>
          </a:p>
        </p:txBody>
      </p:sp>
      <p:sp>
        <p:nvSpPr>
          <p:cNvPr id="42" name="Holder 2">
            <a:extLst>
              <a:ext uri="{FF2B5EF4-FFF2-40B4-BE49-F238E27FC236}">
                <a16:creationId xmlns:a16="http://schemas.microsoft.com/office/drawing/2014/main" id="{E55351B6-5C5C-7149-95DE-954FA878BC70}"/>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3" name="Picture Placeholder 13">
            <a:extLst>
              <a:ext uri="{FF2B5EF4-FFF2-40B4-BE49-F238E27FC236}">
                <a16:creationId xmlns:a16="http://schemas.microsoft.com/office/drawing/2014/main" id="{4E26DF02-BD7C-534A-9F84-4D76F0CB8F19}"/>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4" name="Picture Placeholder 13">
            <a:extLst>
              <a:ext uri="{FF2B5EF4-FFF2-40B4-BE49-F238E27FC236}">
                <a16:creationId xmlns:a16="http://schemas.microsoft.com/office/drawing/2014/main" id="{73693565-49E1-D147-99F0-674ED2762B1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5" name="Text Placeholder 16">
            <a:extLst>
              <a:ext uri="{FF2B5EF4-FFF2-40B4-BE49-F238E27FC236}">
                <a16:creationId xmlns:a16="http://schemas.microsoft.com/office/drawing/2014/main" id="{1E3B6999-F1AB-DA47-8C7F-D03970688CDB}"/>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47" name="Text Placeholder 16">
            <a:extLst>
              <a:ext uri="{FF2B5EF4-FFF2-40B4-BE49-F238E27FC236}">
                <a16:creationId xmlns:a16="http://schemas.microsoft.com/office/drawing/2014/main" id="{F60E0120-76C1-AE40-A550-0A955A522967}"/>
              </a:ext>
            </a:extLst>
          </p:cNvPr>
          <p:cNvSpPr>
            <a:spLocks noGrp="1"/>
          </p:cNvSpPr>
          <p:nvPr>
            <p:ph type="body" sz="quarter" idx="20"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18" name="Content Placeholder 2">
            <a:extLst>
              <a:ext uri="{FF2B5EF4-FFF2-40B4-BE49-F238E27FC236}">
                <a16:creationId xmlns:a16="http://schemas.microsoft.com/office/drawing/2014/main" id="{86BB9675-5C4C-2C49-AC1C-B3901E894E9B}"/>
              </a:ext>
            </a:extLst>
          </p:cNvPr>
          <p:cNvSpPr>
            <a:spLocks noGrp="1"/>
          </p:cNvSpPr>
          <p:nvPr>
            <p:ph sz="quarter" idx="21"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9" name="Content Placeholder 2">
            <a:extLst>
              <a:ext uri="{FF2B5EF4-FFF2-40B4-BE49-F238E27FC236}">
                <a16:creationId xmlns:a16="http://schemas.microsoft.com/office/drawing/2014/main" id="{D20FFCD7-9465-4D4B-9495-B95081383413}"/>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 </a:t>
            </a:r>
          </a:p>
          <a:p>
            <a:pPr lvl="0"/>
            <a:endParaRPr lang="en-US" dirty="0"/>
          </a:p>
        </p:txBody>
      </p:sp>
    </p:spTree>
    <p:extLst>
      <p:ext uri="{BB962C8B-B14F-4D97-AF65-F5344CB8AC3E}">
        <p14:creationId xmlns:p14="http://schemas.microsoft.com/office/powerpoint/2010/main" val="2253771230"/>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 text (blue sidebar w/tex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BEE09AAE-D820-8E49-AFEF-6EACB2E8AF8B}"/>
              </a:ext>
            </a:extLst>
          </p:cNvPr>
          <p:cNvSpPr/>
          <p:nvPr userDrawn="1"/>
        </p:nvSpPr>
        <p:spPr>
          <a:xfrm>
            <a:off x="9142316" y="3533"/>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9"/>
            <a:ext cx="2310366" cy="2015669"/>
          </a:xfrm>
          <a:prstGeom prst="rect">
            <a:avLst/>
          </a:prstGeom>
        </p:spPr>
        <p:txBody>
          <a:bodyPr/>
          <a:lstStyle>
            <a:lvl1pPr marL="0" indent="0">
              <a:buNone/>
              <a:defRPr sz="3274" b="0">
                <a:solidFill>
                  <a:schemeClr val="bg1"/>
                </a:solidFill>
                <a:latin typeface="Helvetica" pitchFamily="2" charset="0"/>
              </a:defRPr>
            </a:lvl1pPr>
          </a:lstStyle>
          <a:p>
            <a:pPr lvl="0"/>
            <a:r>
              <a:rPr lang="en-US" b="0" dirty="0"/>
              <a:t>Slide Highlight Text Goes Here</a:t>
            </a:r>
            <a:endParaRPr lang="en-US" dirty="0"/>
          </a:p>
        </p:txBody>
      </p:sp>
      <p:sp>
        <p:nvSpPr>
          <p:cNvPr id="41" name="Holder 2">
            <a:extLst>
              <a:ext uri="{FF2B5EF4-FFF2-40B4-BE49-F238E27FC236}">
                <a16:creationId xmlns:a16="http://schemas.microsoft.com/office/drawing/2014/main" id="{B0D94EF6-60EF-A84D-90BC-B625C05421E9}"/>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2" name="Picture Placeholder 13">
            <a:extLst>
              <a:ext uri="{FF2B5EF4-FFF2-40B4-BE49-F238E27FC236}">
                <a16:creationId xmlns:a16="http://schemas.microsoft.com/office/drawing/2014/main" id="{A08426B4-26BF-D841-81B2-11DFA73F67CB}"/>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3" name="Picture Placeholder 13">
            <a:extLst>
              <a:ext uri="{FF2B5EF4-FFF2-40B4-BE49-F238E27FC236}">
                <a16:creationId xmlns:a16="http://schemas.microsoft.com/office/drawing/2014/main" id="{88C1CE03-19BE-504E-8050-BE08D0EB73D3}"/>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4" name="Text Placeholder 16">
            <a:extLst>
              <a:ext uri="{FF2B5EF4-FFF2-40B4-BE49-F238E27FC236}">
                <a16:creationId xmlns:a16="http://schemas.microsoft.com/office/drawing/2014/main" id="{82C47BB5-6868-0B4C-9362-ADF4E7962F3F}"/>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46" name="Text Placeholder 16">
            <a:extLst>
              <a:ext uri="{FF2B5EF4-FFF2-40B4-BE49-F238E27FC236}">
                <a16:creationId xmlns:a16="http://schemas.microsoft.com/office/drawing/2014/main" id="{B0325FDA-945A-6C4A-85BF-D201D56743D3}"/>
              </a:ext>
            </a:extLst>
          </p:cNvPr>
          <p:cNvSpPr>
            <a:spLocks noGrp="1"/>
          </p:cNvSpPr>
          <p:nvPr>
            <p:ph type="body" sz="quarter" idx="19"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16" name="Content Placeholder 2">
            <a:extLst>
              <a:ext uri="{FF2B5EF4-FFF2-40B4-BE49-F238E27FC236}">
                <a16:creationId xmlns:a16="http://schemas.microsoft.com/office/drawing/2014/main" id="{AD6F7CB5-25A7-8349-BB51-E02CD601AFBF}"/>
              </a:ext>
            </a:extLst>
          </p:cNvPr>
          <p:cNvSpPr>
            <a:spLocks noGrp="1"/>
          </p:cNvSpPr>
          <p:nvPr>
            <p:ph sz="quarter" idx="20"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7" name="Content Placeholder 2">
            <a:extLst>
              <a:ext uri="{FF2B5EF4-FFF2-40B4-BE49-F238E27FC236}">
                <a16:creationId xmlns:a16="http://schemas.microsoft.com/office/drawing/2014/main" id="{C9BCC7C5-8327-5949-B81B-D2E8D5121C63}"/>
              </a:ext>
            </a:extLst>
          </p:cNvPr>
          <p:cNvSpPr>
            <a:spLocks noGrp="1"/>
          </p:cNvSpPr>
          <p:nvPr>
            <p:ph sz="quarter" idx="21"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a:t>
            </a:r>
          </a:p>
          <a:p>
            <a:pPr lvl="0"/>
            <a:endParaRPr lang="en-US" dirty="0"/>
          </a:p>
        </p:txBody>
      </p:sp>
    </p:spTree>
    <p:extLst>
      <p:ext uri="{BB962C8B-B14F-4D97-AF65-F5344CB8AC3E}">
        <p14:creationId xmlns:p14="http://schemas.microsoft.com/office/powerpoint/2010/main" val="3406169632"/>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 text (green sidebar)">
    <p:spTree>
      <p:nvGrpSpPr>
        <p:cNvPr id="1" name=""/>
        <p:cNvGrpSpPr/>
        <p:nvPr/>
      </p:nvGrpSpPr>
      <p:grpSpPr>
        <a:xfrm>
          <a:off x="0" y="0"/>
          <a:ext cx="0" cy="0"/>
          <a:chOff x="0" y="0"/>
          <a:chExt cx="0" cy="0"/>
        </a:xfrm>
      </p:grpSpPr>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19" name="object 3">
            <a:extLst>
              <a:ext uri="{FF2B5EF4-FFF2-40B4-BE49-F238E27FC236}">
                <a16:creationId xmlns:a16="http://schemas.microsoft.com/office/drawing/2014/main" id="{6A9B0143-2966-CA4E-B358-C07DFB5D78C8}"/>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8" name="Picture Placeholder 9">
            <a:extLst>
              <a:ext uri="{FF2B5EF4-FFF2-40B4-BE49-F238E27FC236}">
                <a16:creationId xmlns:a16="http://schemas.microsoft.com/office/drawing/2014/main" id="{F7A3E0E9-EBCE-064A-B031-7E6045D51F6F}"/>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45" name="Holder 2">
            <a:extLst>
              <a:ext uri="{FF2B5EF4-FFF2-40B4-BE49-F238E27FC236}">
                <a16:creationId xmlns:a16="http://schemas.microsoft.com/office/drawing/2014/main" id="{1BC91DB5-4A76-474B-A3E4-4DE5EA6FECAD}"/>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6" name="Picture Placeholder 13">
            <a:extLst>
              <a:ext uri="{FF2B5EF4-FFF2-40B4-BE49-F238E27FC236}">
                <a16:creationId xmlns:a16="http://schemas.microsoft.com/office/drawing/2014/main" id="{7363F217-D23E-C04D-BF6B-C8A2F949C39F}"/>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7" name="Picture Placeholder 13">
            <a:extLst>
              <a:ext uri="{FF2B5EF4-FFF2-40B4-BE49-F238E27FC236}">
                <a16:creationId xmlns:a16="http://schemas.microsoft.com/office/drawing/2014/main" id="{E38C1C77-1FC6-6F4D-91E3-40BFF0BF1770}"/>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8" name="Text Placeholder 16">
            <a:extLst>
              <a:ext uri="{FF2B5EF4-FFF2-40B4-BE49-F238E27FC236}">
                <a16:creationId xmlns:a16="http://schemas.microsoft.com/office/drawing/2014/main" id="{AB717C7D-D28D-BC4B-B86B-CEF10FBFE366}"/>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50" name="Text Placeholder 16">
            <a:extLst>
              <a:ext uri="{FF2B5EF4-FFF2-40B4-BE49-F238E27FC236}">
                <a16:creationId xmlns:a16="http://schemas.microsoft.com/office/drawing/2014/main" id="{172D49D8-FC8A-294F-9F14-E5A706E474AE}"/>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20" name="Content Placeholder 2">
            <a:extLst>
              <a:ext uri="{FF2B5EF4-FFF2-40B4-BE49-F238E27FC236}">
                <a16:creationId xmlns:a16="http://schemas.microsoft.com/office/drawing/2014/main" id="{94F81477-A8B3-4942-8AAA-C481B9EC1811}"/>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21" name="Content Placeholder 2">
            <a:extLst>
              <a:ext uri="{FF2B5EF4-FFF2-40B4-BE49-F238E27FC236}">
                <a16:creationId xmlns:a16="http://schemas.microsoft.com/office/drawing/2014/main" id="{8B84A589-7000-1E4B-8D3C-09C7C492CA9C}"/>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 </a:t>
            </a:r>
          </a:p>
          <a:p>
            <a:pPr lvl="0"/>
            <a:endParaRPr lang="en-US" dirty="0"/>
          </a:p>
        </p:txBody>
      </p:sp>
    </p:spTree>
    <p:extLst>
      <p:ext uri="{BB962C8B-B14F-4D97-AF65-F5344CB8AC3E}">
        <p14:creationId xmlns:p14="http://schemas.microsoft.com/office/powerpoint/2010/main" val="2547925313"/>
      </p:ext>
    </p:extLst>
  </p:cSld>
  <p:clrMapOvr>
    <a:masterClrMapping/>
  </p:clrMapOvr>
  <p:extLst>
    <p:ext uri="{DCECCB84-F9BA-43D5-87BE-67443E8EF086}">
      <p15:sldGuideLst xmlns:p15="http://schemas.microsoft.com/office/powerpoint/2012/main">
        <p15:guide id="1" orient="horz" pos="4283">
          <p15:clr>
            <a:srgbClr val="FBAE40"/>
          </p15:clr>
        </p15:guide>
        <p15:guide id="2" pos="988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column text (green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3">
            <a:extLst>
              <a:ext uri="{FF2B5EF4-FFF2-40B4-BE49-F238E27FC236}">
                <a16:creationId xmlns:a16="http://schemas.microsoft.com/office/drawing/2014/main" id="{5A20DA78-EECF-3141-9D36-4845FD41033D}"/>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5" name="Picture Placeholder 9">
            <a:extLst>
              <a:ext uri="{FF2B5EF4-FFF2-40B4-BE49-F238E27FC236}">
                <a16:creationId xmlns:a16="http://schemas.microsoft.com/office/drawing/2014/main" id="{72351DC5-6605-B447-9C62-2846F84CDD1C}"/>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23" name="Holder 2">
            <a:extLst>
              <a:ext uri="{FF2B5EF4-FFF2-40B4-BE49-F238E27FC236}">
                <a16:creationId xmlns:a16="http://schemas.microsoft.com/office/drawing/2014/main" id="{D0133995-1F7D-B54A-B105-49790524B48C}"/>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24" name="Text Placeholder 16">
            <a:extLst>
              <a:ext uri="{FF2B5EF4-FFF2-40B4-BE49-F238E27FC236}">
                <a16:creationId xmlns:a16="http://schemas.microsoft.com/office/drawing/2014/main" id="{C171A799-F373-8547-9BAA-F448A44CA52A}"/>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dirty="0"/>
              <a:t>Sub-headline</a:t>
            </a:r>
          </a:p>
        </p:txBody>
      </p:sp>
      <p:sp>
        <p:nvSpPr>
          <p:cNvPr id="14" name="Content Placeholder 2">
            <a:extLst>
              <a:ext uri="{FF2B5EF4-FFF2-40B4-BE49-F238E27FC236}">
                <a16:creationId xmlns:a16="http://schemas.microsoft.com/office/drawing/2014/main" id="{B2FCB693-91C9-3347-9BA5-2C74745A0018}"/>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Tree>
    <p:extLst>
      <p:ext uri="{BB962C8B-B14F-4D97-AF65-F5344CB8AC3E}">
        <p14:creationId xmlns:p14="http://schemas.microsoft.com/office/powerpoint/2010/main" val="4059716270"/>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image + half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EFA7E7-ACF4-B04F-8218-8FD25DDAD41A}"/>
              </a:ext>
            </a:extLst>
          </p:cNvPr>
          <p:cNvSpPr>
            <a:spLocks noGrp="1"/>
          </p:cNvSpPr>
          <p:nvPr>
            <p:ph type="pic" sz="quarter" idx="12"/>
          </p:nvPr>
        </p:nvSpPr>
        <p:spPr>
          <a:xfrm>
            <a:off x="0" y="1"/>
            <a:ext cx="5819237" cy="6743535"/>
          </a:xfrm>
          <a:prstGeom prst="rect">
            <a:avLst/>
          </a:prstGeom>
        </p:spPr>
        <p:txBody>
          <a:bodyPr>
            <a:normAutofit/>
          </a:bodyPr>
          <a:lstStyle>
            <a:lvl1pPr marL="0" indent="0">
              <a:buNone/>
              <a:defRPr sz="1092"/>
            </a:lvl1pPr>
          </a:lstStyle>
          <a:p>
            <a:r>
              <a:rPr lang="en-US"/>
              <a:t>Click icon to add picture</a:t>
            </a:r>
            <a:endParaRPr lang="en-US" dirty="0"/>
          </a:p>
        </p:txBody>
      </p:sp>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5818757"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5985152" y="1113686"/>
            <a:ext cx="221699" cy="2894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Text Placeholder 17">
            <a:extLst>
              <a:ext uri="{FF2B5EF4-FFF2-40B4-BE49-F238E27FC236}">
                <a16:creationId xmlns:a16="http://schemas.microsoft.com/office/drawing/2014/main" id="{145A4EE7-A956-2546-846D-8CB54EBFCC06}"/>
              </a:ext>
            </a:extLst>
          </p:cNvPr>
          <p:cNvSpPr>
            <a:spLocks noGrp="1"/>
          </p:cNvSpPr>
          <p:nvPr>
            <p:ph type="body" sz="quarter" idx="10" hasCustomPrompt="1"/>
          </p:nvPr>
        </p:nvSpPr>
        <p:spPr>
          <a:xfrm>
            <a:off x="6509691"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dirty="0"/>
              <a:t>Click here to insert headline</a:t>
            </a: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Arial"/>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19" name="object 117">
            <a:extLst>
              <a:ext uri="{FF2B5EF4-FFF2-40B4-BE49-F238E27FC236}">
                <a16:creationId xmlns:a16="http://schemas.microsoft.com/office/drawing/2014/main" id="{8CD29939-7064-4240-B867-E9DE6154017E}"/>
              </a:ext>
            </a:extLst>
          </p:cNvPr>
          <p:cNvSpPr txBox="1">
            <a:spLocks/>
          </p:cNvSpPr>
          <p:nvPr userDrawn="1"/>
        </p:nvSpPr>
        <p:spPr>
          <a:xfrm>
            <a:off x="10120463"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r"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4" name="Content Placeholder 2">
            <a:extLst>
              <a:ext uri="{FF2B5EF4-FFF2-40B4-BE49-F238E27FC236}">
                <a16:creationId xmlns:a16="http://schemas.microsoft.com/office/drawing/2014/main" id="{5FB8169C-1404-244A-BBB7-D91B0B28275F}"/>
              </a:ext>
            </a:extLst>
          </p:cNvPr>
          <p:cNvSpPr>
            <a:spLocks noGrp="1"/>
          </p:cNvSpPr>
          <p:nvPr>
            <p:ph sz="quarter" idx="17" hasCustomPrompt="1"/>
          </p:nvPr>
        </p:nvSpPr>
        <p:spPr>
          <a:xfrm>
            <a:off x="6509691" y="1807872"/>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2726265900"/>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3369"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163027" y="1113686"/>
            <a:ext cx="221699" cy="2894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78712"/>
            <a:ext cx="235462" cy="154017"/>
          </a:xfrm>
          <a:prstGeom prst="rect">
            <a:avLst/>
          </a:prstGeom>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6" name="Content Placeholder 5">
            <a:extLst>
              <a:ext uri="{FF2B5EF4-FFF2-40B4-BE49-F238E27FC236}">
                <a16:creationId xmlns:a16="http://schemas.microsoft.com/office/drawing/2014/main" id="{288AB99F-9398-8441-8935-1782B750B61B}"/>
              </a:ext>
            </a:extLst>
          </p:cNvPr>
          <p:cNvSpPr>
            <a:spLocks noGrp="1"/>
          </p:cNvSpPr>
          <p:nvPr>
            <p:ph sz="quarter" idx="20"/>
          </p:nvPr>
        </p:nvSpPr>
        <p:spPr>
          <a:xfrm>
            <a:off x="6373244" y="0"/>
            <a:ext cx="5818755" cy="6743536"/>
          </a:xfrm>
          <a:prstGeom prst="rect">
            <a:avLst/>
          </a:prstGeom>
        </p:spPr>
        <p:txBody>
          <a:bodyPr>
            <a:normAutofit/>
          </a:bodyPr>
          <a:lstStyle>
            <a:lvl1pPr marL="0" indent="0">
              <a:buNone/>
              <a:defRPr sz="1334">
                <a:latin typeface="Helvetica" pitchFamily="2" charset="0"/>
              </a:defRPr>
            </a:lvl1pPr>
          </a:lstStyle>
          <a:p>
            <a:pPr lvl="0"/>
            <a:r>
              <a:rPr lang="en-US"/>
              <a:t>Click to edit Master text styles</a:t>
            </a:r>
          </a:p>
        </p:txBody>
      </p:sp>
      <p:sp>
        <p:nvSpPr>
          <p:cNvPr id="17" name="object 117">
            <a:extLst>
              <a:ext uri="{FF2B5EF4-FFF2-40B4-BE49-F238E27FC236}">
                <a16:creationId xmlns:a16="http://schemas.microsoft.com/office/drawing/2014/main" id="{89745440-2BE0-7E43-A1DE-D4A4FAEF2F8B}"/>
              </a:ext>
            </a:extLst>
          </p:cNvPr>
          <p:cNvSpPr txBox="1">
            <a:spLocks/>
          </p:cNvSpPr>
          <p:nvPr userDrawn="1"/>
        </p:nvSpPr>
        <p:spPr>
          <a:xfrm>
            <a:off x="384725" y="649815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20" name="Text Placeholder 17">
            <a:extLst>
              <a:ext uri="{FF2B5EF4-FFF2-40B4-BE49-F238E27FC236}">
                <a16:creationId xmlns:a16="http://schemas.microsoft.com/office/drawing/2014/main" id="{173F15F6-83FF-B543-8217-63BB9F18813C}"/>
              </a:ext>
            </a:extLst>
          </p:cNvPr>
          <p:cNvSpPr>
            <a:spLocks noGrp="1"/>
          </p:cNvSpPr>
          <p:nvPr>
            <p:ph type="body" sz="quarter" idx="10" hasCustomPrompt="1"/>
          </p:nvPr>
        </p:nvSpPr>
        <p:spPr>
          <a:xfrm>
            <a:off x="690223"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dirty="0"/>
              <a:t>Click here to insert headline</a:t>
            </a:r>
          </a:p>
        </p:txBody>
      </p:sp>
      <p:sp>
        <p:nvSpPr>
          <p:cNvPr id="14" name="Content Placeholder 2">
            <a:extLst>
              <a:ext uri="{FF2B5EF4-FFF2-40B4-BE49-F238E27FC236}">
                <a16:creationId xmlns:a16="http://schemas.microsoft.com/office/drawing/2014/main" id="{0725D63F-8604-034C-9B90-C27AD55E395D}"/>
              </a:ext>
            </a:extLst>
          </p:cNvPr>
          <p:cNvSpPr>
            <a:spLocks noGrp="1"/>
          </p:cNvSpPr>
          <p:nvPr>
            <p:ph sz="quarter" idx="17" hasCustomPrompt="1"/>
          </p:nvPr>
        </p:nvSpPr>
        <p:spPr>
          <a:xfrm>
            <a:off x="690223" y="1832905"/>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1703471976"/>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erstitial slide w/photo (blu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8" name="object 117">
            <a:extLst>
              <a:ext uri="{FF2B5EF4-FFF2-40B4-BE49-F238E27FC236}">
                <a16:creationId xmlns:a16="http://schemas.microsoft.com/office/drawing/2014/main" id="{70706AD6-C6B1-A748-9E35-F72A1B54FF48}"/>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9" name="object 5">
            <a:extLst>
              <a:ext uri="{FF2B5EF4-FFF2-40B4-BE49-F238E27FC236}">
                <a16:creationId xmlns:a16="http://schemas.microsoft.com/office/drawing/2014/main" id="{2F8BDFD8-5F19-604F-A3E6-ED9F4E93BA2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6">
            <a:extLst>
              <a:ext uri="{FF2B5EF4-FFF2-40B4-BE49-F238E27FC236}">
                <a16:creationId xmlns:a16="http://schemas.microsoft.com/office/drawing/2014/main" id="{B273B1EE-C075-2640-A170-6857D1BCC2CE}"/>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Text Placeholder 9">
            <a:extLst>
              <a:ext uri="{FF2B5EF4-FFF2-40B4-BE49-F238E27FC236}">
                <a16:creationId xmlns:a16="http://schemas.microsoft.com/office/drawing/2014/main" id="{C0B10FDB-65F1-454C-9096-026AB7A2E15E}"/>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
        <p:nvSpPr>
          <p:cNvPr id="10" name="Slide Number Placeholder 2">
            <a:extLst>
              <a:ext uri="{FF2B5EF4-FFF2-40B4-BE49-F238E27FC236}">
                <a16:creationId xmlns:a16="http://schemas.microsoft.com/office/drawing/2014/main" id="{5CC84718-27F8-2C91-4670-DEAE5E1C4CA4}"/>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Tree>
    <p:extLst>
      <p:ext uri="{BB962C8B-B14F-4D97-AF65-F5344CB8AC3E}">
        <p14:creationId xmlns:p14="http://schemas.microsoft.com/office/powerpoint/2010/main" val="243030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stitial slide w/photo (green)">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9" name="object 117">
            <a:extLst>
              <a:ext uri="{FF2B5EF4-FFF2-40B4-BE49-F238E27FC236}">
                <a16:creationId xmlns:a16="http://schemas.microsoft.com/office/drawing/2014/main" id="{3B1D368C-A5B1-724A-AE5F-81C450493AC1}"/>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1" name="Slide Number Placeholder 2">
            <a:extLst>
              <a:ext uri="{FF2B5EF4-FFF2-40B4-BE49-F238E27FC236}">
                <a16:creationId xmlns:a16="http://schemas.microsoft.com/office/drawing/2014/main" id="{A20CCE37-36BE-6A45-BAA0-D001F320AB1C}"/>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
        <p:nvSpPr>
          <p:cNvPr id="14" name="object 5">
            <a:extLst>
              <a:ext uri="{FF2B5EF4-FFF2-40B4-BE49-F238E27FC236}">
                <a16:creationId xmlns:a16="http://schemas.microsoft.com/office/drawing/2014/main" id="{F20A861E-3E72-0C4B-AF10-1306D9662506}"/>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5" name="object 6">
            <a:extLst>
              <a:ext uri="{FF2B5EF4-FFF2-40B4-BE49-F238E27FC236}">
                <a16:creationId xmlns:a16="http://schemas.microsoft.com/office/drawing/2014/main" id="{D2862DC7-6A47-644E-A6ED-2D1D15471509}"/>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Text Placeholder 9">
            <a:extLst>
              <a:ext uri="{FF2B5EF4-FFF2-40B4-BE49-F238E27FC236}">
                <a16:creationId xmlns:a16="http://schemas.microsoft.com/office/drawing/2014/main" id="{22AC06D4-9B05-2045-A97A-E17F8A1E9695}"/>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343537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stitial slide w/photo (orange)">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1CEE340-3CA0-D544-9D71-50B96DA30FFE}"/>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1702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6" name="object 5">
            <a:extLst>
              <a:ext uri="{FF2B5EF4-FFF2-40B4-BE49-F238E27FC236}">
                <a16:creationId xmlns:a16="http://schemas.microsoft.com/office/drawing/2014/main" id="{BB2666D5-3D06-8745-9489-A78F2B3CE6CA}"/>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6">
            <a:extLst>
              <a:ext uri="{FF2B5EF4-FFF2-40B4-BE49-F238E27FC236}">
                <a16:creationId xmlns:a16="http://schemas.microsoft.com/office/drawing/2014/main" id="{5C3D1138-93A4-8545-8F22-C360A8BDC3B5}"/>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1" name="object 117">
            <a:extLst>
              <a:ext uri="{FF2B5EF4-FFF2-40B4-BE49-F238E27FC236}">
                <a16:creationId xmlns:a16="http://schemas.microsoft.com/office/drawing/2014/main" id="{265AB9DC-4A56-1E42-B529-5428B9FA0E0B}"/>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9" name="Slide Number Placeholder 2">
            <a:extLst>
              <a:ext uri="{FF2B5EF4-FFF2-40B4-BE49-F238E27FC236}">
                <a16:creationId xmlns:a16="http://schemas.microsoft.com/office/drawing/2014/main" id="{53BA02F6-8896-D74F-A65E-686292FB0CED}"/>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
        <p:nvSpPr>
          <p:cNvPr id="13" name="Text Placeholder 9">
            <a:extLst>
              <a:ext uri="{FF2B5EF4-FFF2-40B4-BE49-F238E27FC236}">
                <a16:creationId xmlns:a16="http://schemas.microsoft.com/office/drawing/2014/main" id="{B3915216-0497-4144-B90D-CD6D6B2EFFB8}"/>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412451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s)">
    <p:spTree>
      <p:nvGrpSpPr>
        <p:cNvPr id="1" name=""/>
        <p:cNvGrpSpPr/>
        <p:nvPr/>
      </p:nvGrpSpPr>
      <p:grpSpPr>
        <a:xfrm>
          <a:off x="0" y="0"/>
          <a:ext cx="0" cy="0"/>
          <a:chOff x="0" y="0"/>
          <a:chExt cx="0" cy="0"/>
        </a:xfrm>
      </p:grpSpPr>
      <p:pic>
        <p:nvPicPr>
          <p:cNvPr id="23" name="Picture 22" descr="A group of people in front of a crowd&#10;&#10;Description automatically generated">
            <a:extLst>
              <a:ext uri="{FF2B5EF4-FFF2-40B4-BE49-F238E27FC236}">
                <a16:creationId xmlns:a16="http://schemas.microsoft.com/office/drawing/2014/main" id="{E0BDAF39-D9D6-EE41-9426-9DB9BB90E7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
          <a:stretch/>
        </p:blipFill>
        <p:spPr>
          <a:xfrm>
            <a:off x="7355448" y="1828800"/>
            <a:ext cx="2603204" cy="2695601"/>
          </a:xfrm>
          <a:prstGeom prst="rect">
            <a:avLst/>
          </a:prstGeom>
        </p:spPr>
      </p:pic>
      <p:pic>
        <p:nvPicPr>
          <p:cNvPr id="6" name="Picture 5">
            <a:extLst>
              <a:ext uri="{FF2B5EF4-FFF2-40B4-BE49-F238E27FC236}">
                <a16:creationId xmlns:a16="http://schemas.microsoft.com/office/drawing/2014/main" id="{182D9CB5-378B-4F0E-AEE3-6FA83B00B09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7367055" y="4436888"/>
            <a:ext cx="4824488" cy="2270907"/>
          </a:xfrm>
          <a:prstGeom prst="rect">
            <a:avLst/>
          </a:prstGeom>
        </p:spPr>
      </p:pic>
      <p:pic>
        <p:nvPicPr>
          <p:cNvPr id="14" name="Picture 13" descr="A picture containing outdoor, man, person, building&#10;&#10;Description automatically generated">
            <a:extLst>
              <a:ext uri="{FF2B5EF4-FFF2-40B4-BE49-F238E27FC236}">
                <a16:creationId xmlns:a16="http://schemas.microsoft.com/office/drawing/2014/main" id="{755D5DA9-303F-714A-AD27-1E72E8A3093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67185" y="0"/>
            <a:ext cx="4812748" cy="1960750"/>
          </a:xfrm>
          <a:prstGeom prst="rect">
            <a:avLst/>
          </a:prstGeom>
        </p:spPr>
      </p:pic>
      <p:pic>
        <p:nvPicPr>
          <p:cNvPr id="30" name="Picture 29" descr="A tall building&#10;&#10;Description automatically generated">
            <a:extLst>
              <a:ext uri="{FF2B5EF4-FFF2-40B4-BE49-F238E27FC236}">
                <a16:creationId xmlns:a16="http://schemas.microsoft.com/office/drawing/2014/main" id="{FD90063C-F36A-CF49-BB9F-E266CA13E3DE}"/>
              </a:ext>
            </a:extLst>
          </p:cNvPr>
          <p:cNvPicPr>
            <a:picLocks/>
          </p:cNvPicPr>
          <p:nvPr userDrawn="1"/>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b="-364"/>
          <a:stretch/>
        </p:blipFill>
        <p:spPr>
          <a:xfrm>
            <a:off x="9773495" y="1967828"/>
            <a:ext cx="2418505" cy="2488171"/>
          </a:xfrm>
          <a:prstGeom prst="rect">
            <a:avLst/>
          </a:prstGeom>
        </p:spPr>
      </p:pic>
      <p:sp>
        <p:nvSpPr>
          <p:cNvPr id="2" name="Holder 2"/>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dirty="0"/>
              <a:t>Insert Slide </a:t>
            </a:r>
            <a:br>
              <a:rPr lang="en-US" dirty="0"/>
            </a:br>
            <a:r>
              <a:rPr lang="en-US" dirty="0"/>
              <a:t>Title Here</a:t>
            </a: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dirty="0"/>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Title, Company</a:t>
            </a:r>
          </a:p>
        </p:txBody>
      </p:sp>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12" name="object 113">
            <a:extLst>
              <a:ext uri="{FF2B5EF4-FFF2-40B4-BE49-F238E27FC236}">
                <a16:creationId xmlns:a16="http://schemas.microsoft.com/office/drawing/2014/main" id="{0BA9349F-5972-DF4E-B363-64CFF1C32F38}"/>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93D24762-157C-1647-9DE4-218FE4B5A03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16" name="Text Placeholder 3">
            <a:extLst>
              <a:ext uri="{FF2B5EF4-FFF2-40B4-BE49-F238E27FC236}">
                <a16:creationId xmlns:a16="http://schemas.microsoft.com/office/drawing/2014/main" id="{B7385E6B-FF62-3B4F-B068-06B075A2504C}"/>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Date</a:t>
            </a:r>
          </a:p>
        </p:txBody>
      </p:sp>
      <p:sp>
        <p:nvSpPr>
          <p:cNvPr id="29" name="Rectangle 28">
            <a:extLst>
              <a:ext uri="{FF2B5EF4-FFF2-40B4-BE49-F238E27FC236}">
                <a16:creationId xmlns:a16="http://schemas.microsoft.com/office/drawing/2014/main" id="{80C4E504-350A-944D-928A-609616CE172B}"/>
              </a:ext>
            </a:extLst>
          </p:cNvPr>
          <p:cNvSpPr/>
          <p:nvPr userDrawn="1"/>
        </p:nvSpPr>
        <p:spPr>
          <a:xfrm>
            <a:off x="7355447" y="11"/>
            <a:ext cx="4836095" cy="6857989"/>
          </a:xfrm>
          <a:prstGeom prst="rect">
            <a:avLst/>
          </a:prstGeom>
          <a:solidFill>
            <a:schemeClr val="accent6">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C447FEDD-F752-CB49-B1D6-D989B5DFF3FD}"/>
              </a:ext>
            </a:extLst>
          </p:cNvPr>
          <p:cNvCxnSpPr/>
          <p:nvPr userDrawn="1"/>
        </p:nvCxnSpPr>
        <p:spPr>
          <a:xfrm>
            <a:off x="7355447" y="1976682"/>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75DD4B-9099-FE48-8068-9DD28685188B}"/>
              </a:ext>
            </a:extLst>
          </p:cNvPr>
          <p:cNvCxnSpPr/>
          <p:nvPr userDrawn="1"/>
        </p:nvCxnSpPr>
        <p:spPr>
          <a:xfrm>
            <a:off x="7343841" y="4426637"/>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619A1B-A665-E845-83AF-D80151C38192}"/>
              </a:ext>
            </a:extLst>
          </p:cNvPr>
          <p:cNvCxnSpPr>
            <a:cxnSpLocks/>
          </p:cNvCxnSpPr>
          <p:nvPr userDrawn="1"/>
        </p:nvCxnSpPr>
        <p:spPr>
          <a:xfrm flipV="1">
            <a:off x="9783025" y="1981807"/>
            <a:ext cx="0" cy="24397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5DDF90-9C1C-1840-9859-FC6DC696DF93}"/>
              </a:ext>
            </a:extLst>
          </p:cNvPr>
          <p:cNvCxnSpPr>
            <a:cxnSpLocks/>
          </p:cNvCxnSpPr>
          <p:nvPr userDrawn="1"/>
        </p:nvCxnSpPr>
        <p:spPr>
          <a:xfrm flipV="1">
            <a:off x="7355447" y="0"/>
            <a:ext cx="0" cy="67093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611889" y="4730660"/>
            <a:ext cx="2418505" cy="1644054"/>
          </a:xfrm>
          <a:prstGeom prst="rect">
            <a:avLst/>
          </a:prstGeom>
        </p:spPr>
      </p:pic>
    </p:spTree>
    <p:extLst>
      <p:ext uri="{BB962C8B-B14F-4D97-AF65-F5344CB8AC3E}">
        <p14:creationId xmlns:p14="http://schemas.microsoft.com/office/powerpoint/2010/main" val="38585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stitial slide w/photo (yellow)">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7D559C61-B7F7-D84C-A57D-7929CE2920DA}"/>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ABC25"/>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1" name="object 117">
            <a:extLst>
              <a:ext uri="{FF2B5EF4-FFF2-40B4-BE49-F238E27FC236}">
                <a16:creationId xmlns:a16="http://schemas.microsoft.com/office/drawing/2014/main" id="{B9F3A269-5C35-8F44-BC53-5E2BBEE16F04}"/>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3" name="Slide Number Placeholder 2">
            <a:extLst>
              <a:ext uri="{FF2B5EF4-FFF2-40B4-BE49-F238E27FC236}">
                <a16:creationId xmlns:a16="http://schemas.microsoft.com/office/drawing/2014/main" id="{E97E297A-7CEE-9E4A-94D2-61EE5AF95341}"/>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5" name="object 5">
            <a:extLst>
              <a:ext uri="{FF2B5EF4-FFF2-40B4-BE49-F238E27FC236}">
                <a16:creationId xmlns:a16="http://schemas.microsoft.com/office/drawing/2014/main" id="{3057ACC5-4DB2-7948-A78B-22DC9B63586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6">
            <a:extLst>
              <a:ext uri="{FF2B5EF4-FFF2-40B4-BE49-F238E27FC236}">
                <a16:creationId xmlns:a16="http://schemas.microsoft.com/office/drawing/2014/main" id="{8FE2960E-C2EB-E94F-AD93-A8382CDA6803}"/>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Text Placeholder 9">
            <a:extLst>
              <a:ext uri="{FF2B5EF4-FFF2-40B4-BE49-F238E27FC236}">
                <a16:creationId xmlns:a16="http://schemas.microsoft.com/office/drawing/2014/main" id="{D91C9A52-7F3F-F34F-8227-A7B5118419C0}"/>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37809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stiti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7" name="Text Placeholder 9">
            <a:extLst>
              <a:ext uri="{FF2B5EF4-FFF2-40B4-BE49-F238E27FC236}">
                <a16:creationId xmlns:a16="http://schemas.microsoft.com/office/drawing/2014/main" id="{76E0F1C8-0E61-0D4F-AAAC-CEC799C0F164}"/>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27308329"/>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stitial slid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rgbClr val="464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1" name="Text Placeholder 9">
            <a:extLst>
              <a:ext uri="{FF2B5EF4-FFF2-40B4-BE49-F238E27FC236}">
                <a16:creationId xmlns:a16="http://schemas.microsoft.com/office/drawing/2014/main" id="{A54DA30C-6329-EA4B-AFFB-79DA03942550}"/>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1250650134"/>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stitial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C8F6C-424B-5C43-9E9F-7B46D2232F6C}"/>
              </a:ext>
            </a:extLst>
          </p:cNvPr>
          <p:cNvSpPr/>
          <p:nvPr userDrawn="1"/>
        </p:nvSpPr>
        <p:spPr>
          <a:xfrm>
            <a:off x="1" y="0"/>
            <a:ext cx="12192000" cy="6858000"/>
          </a:xfrm>
          <a:prstGeom prst="rect">
            <a:avLst/>
          </a:prstGeom>
          <a:solidFill>
            <a:srgbClr val="F1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25F99B5D-E6F5-3148-B42C-D669ECEAA8C6}"/>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A84A0074-5094-D946-B8CD-AC95F8A26BED}"/>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C2EAA49C-69BC-1F4D-B254-DBAE502FCF9C}"/>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0" name="Text Placeholder 9">
            <a:extLst>
              <a:ext uri="{FF2B5EF4-FFF2-40B4-BE49-F238E27FC236}">
                <a16:creationId xmlns:a16="http://schemas.microsoft.com/office/drawing/2014/main" id="{406D49CF-0D98-DE46-95F0-868800342CED}"/>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1353463356"/>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stitial slide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4EE846-5350-674D-B22A-7608710A82E2}"/>
              </a:ext>
            </a:extLst>
          </p:cNvPr>
          <p:cNvSpPr/>
          <p:nvPr userDrawn="1"/>
        </p:nvSpPr>
        <p:spPr>
          <a:xfrm>
            <a:off x="1" y="0"/>
            <a:ext cx="12192000" cy="6858000"/>
          </a:xfrm>
          <a:prstGeom prst="rect">
            <a:avLst/>
          </a:prstGeom>
          <a:solidFill>
            <a:srgbClr val="8C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4A8ED669-E750-6943-ACAE-1660FC2B858E}"/>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9" name="Holder 4">
            <a:extLst>
              <a:ext uri="{FF2B5EF4-FFF2-40B4-BE49-F238E27FC236}">
                <a16:creationId xmlns:a16="http://schemas.microsoft.com/office/drawing/2014/main" id="{113708DD-36BC-0645-B617-8BE75C7346BB}"/>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0" name="object 117">
            <a:extLst>
              <a:ext uri="{FF2B5EF4-FFF2-40B4-BE49-F238E27FC236}">
                <a16:creationId xmlns:a16="http://schemas.microsoft.com/office/drawing/2014/main" id="{F3D445D1-F31D-9D49-9879-AE60D3912B22}"/>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3" name="Text Placeholder 9">
            <a:extLst>
              <a:ext uri="{FF2B5EF4-FFF2-40B4-BE49-F238E27FC236}">
                <a16:creationId xmlns:a16="http://schemas.microsoft.com/office/drawing/2014/main" id="{06A28519-7B04-DA45-BEBC-149957B34071}"/>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3258981408"/>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states icon)">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060C2964-6791-194D-BAD1-54C676F4D6AE}"/>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12C09B3F-5AC4-114E-9AB4-D66DC56A5AAB}"/>
              </a:ext>
            </a:extLst>
          </p:cNvPr>
          <p:cNvSpPr>
            <a:spLocks noGrp="1"/>
          </p:cNvSpPr>
          <p:nvPr>
            <p:ph type="title" hasCustomPrompt="1"/>
          </p:nvPr>
        </p:nvSpPr>
        <p:spPr>
          <a:xfrm>
            <a:off x="876091" y="1303444"/>
            <a:ext cx="4942665" cy="1346013"/>
          </a:xfrm>
          <a:prstGeom prst="rect">
            <a:avLst/>
          </a:prstGeom>
        </p:spPr>
        <p:txBody>
          <a:bodyPr anchor="b" anchorCtr="0">
            <a:normAutofit/>
          </a:bodyPr>
          <a:lstStyle>
            <a:lvl1pPr algn="l">
              <a:defRPr sz="3638" b="1" i="0" spc="-91">
                <a:solidFill>
                  <a:srgbClr val="11AAE3"/>
                </a:solidFill>
                <a:latin typeface="Helvetica" pitchFamily="2" charset="0"/>
                <a:cs typeface="Arial Narrow" panose="020B0604020202020204" pitchFamily="34" charset="0"/>
              </a:defRPr>
            </a:lvl1pPr>
          </a:lstStyle>
          <a:p>
            <a:r>
              <a:rPr lang="en-US" dirty="0"/>
              <a:t>Presenter Name</a:t>
            </a:r>
          </a:p>
        </p:txBody>
      </p:sp>
      <p:sp>
        <p:nvSpPr>
          <p:cNvPr id="14" name="object 113">
            <a:extLst>
              <a:ext uri="{FF2B5EF4-FFF2-40B4-BE49-F238E27FC236}">
                <a16:creationId xmlns:a16="http://schemas.microsoft.com/office/drawing/2014/main" id="{DB9F64F6-CA08-1B43-A04A-E5E59DEB024B}"/>
              </a:ext>
            </a:extLst>
          </p:cNvPr>
          <p:cNvSpPr/>
          <p:nvPr userDrawn="1"/>
        </p:nvSpPr>
        <p:spPr>
          <a:xfrm>
            <a:off x="-1" y="1904145"/>
            <a:ext cx="782157" cy="64690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32900E3D-521D-8B4E-A37C-D4AE7965EC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935" y="2021685"/>
            <a:ext cx="338016" cy="436952"/>
          </a:xfrm>
          <a:prstGeom prst="rect">
            <a:avLst/>
          </a:prstGeom>
        </p:spPr>
      </p:pic>
      <p:sp>
        <p:nvSpPr>
          <p:cNvPr id="3" name="Text Placeholder 2">
            <a:extLst>
              <a:ext uri="{FF2B5EF4-FFF2-40B4-BE49-F238E27FC236}">
                <a16:creationId xmlns:a16="http://schemas.microsoft.com/office/drawing/2014/main" id="{8B48CA31-9D85-224C-9F6A-CB59AAAD955A}"/>
              </a:ext>
            </a:extLst>
          </p:cNvPr>
          <p:cNvSpPr>
            <a:spLocks noGrp="1"/>
          </p:cNvSpPr>
          <p:nvPr>
            <p:ph type="body" sz="quarter" idx="10" hasCustomPrompt="1"/>
          </p:nvPr>
        </p:nvSpPr>
        <p:spPr>
          <a:xfrm>
            <a:off x="874090" y="2814906"/>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dirty="0"/>
              <a:t>Title, Company</a:t>
            </a:r>
          </a:p>
        </p:txBody>
      </p:sp>
      <p:sp>
        <p:nvSpPr>
          <p:cNvPr id="16" name="Text Placeholder 2">
            <a:extLst>
              <a:ext uri="{FF2B5EF4-FFF2-40B4-BE49-F238E27FC236}">
                <a16:creationId xmlns:a16="http://schemas.microsoft.com/office/drawing/2014/main" id="{79C839AD-71AB-4842-9E7D-99CA364406DB}"/>
              </a:ext>
            </a:extLst>
          </p:cNvPr>
          <p:cNvSpPr>
            <a:spLocks noGrp="1"/>
          </p:cNvSpPr>
          <p:nvPr>
            <p:ph type="body" sz="quarter" idx="11" hasCustomPrompt="1"/>
          </p:nvPr>
        </p:nvSpPr>
        <p:spPr>
          <a:xfrm>
            <a:off x="874090" y="3249440"/>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dirty="0"/>
              <a:t>Phone | Email</a:t>
            </a:r>
          </a:p>
        </p:txBody>
      </p:sp>
      <p:pic>
        <p:nvPicPr>
          <p:cNvPr id="8" name="Picture 7" descr="A picture containing umbrella&#10;&#10;Description automatically generated">
            <a:extLst>
              <a:ext uri="{FF2B5EF4-FFF2-40B4-BE49-F238E27FC236}">
                <a16:creationId xmlns:a16="http://schemas.microsoft.com/office/drawing/2014/main" id="{69F052D3-7FB8-084A-A00E-1745270222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16453" y="27241"/>
            <a:ext cx="7496090" cy="5048432"/>
          </a:xfrm>
          <a:prstGeom prst="rect">
            <a:avLst/>
          </a:prstGeom>
        </p:spPr>
      </p:pic>
      <p:pic>
        <p:nvPicPr>
          <p:cNvPr id="18" name="Picture 17" descr="A picture containing laptop, clock, meter, computer&#10;&#10;Description automatically generated">
            <a:extLst>
              <a:ext uri="{FF2B5EF4-FFF2-40B4-BE49-F238E27FC236}">
                <a16:creationId xmlns:a16="http://schemas.microsoft.com/office/drawing/2014/main" id="{A63CF2DF-68AE-3D4D-AFCC-EA8AC3374CF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38302" y="4860290"/>
            <a:ext cx="2661806" cy="1750851"/>
          </a:xfrm>
          <a:prstGeom prst="rect">
            <a:avLst/>
          </a:prstGeom>
        </p:spPr>
      </p:pic>
      <p:sp>
        <p:nvSpPr>
          <p:cNvPr id="11" name="object 117">
            <a:extLst>
              <a:ext uri="{FF2B5EF4-FFF2-40B4-BE49-F238E27FC236}">
                <a16:creationId xmlns:a16="http://schemas.microsoft.com/office/drawing/2014/main" id="{CCFE0289-81CA-E945-9D1D-204CFF1C1E9A}"/>
              </a:ext>
            </a:extLst>
          </p:cNvPr>
          <p:cNvSpPr txBox="1">
            <a:spLocks/>
          </p:cNvSpPr>
          <p:nvPr userDrawn="1"/>
        </p:nvSpPr>
        <p:spPr>
          <a:xfrm>
            <a:off x="135254" y="6524921"/>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pic>
        <p:nvPicPr>
          <p:cNvPr id="5" name="Picture 4" descr="A close up of a logo&#10;&#10;Description automatically generated">
            <a:extLst>
              <a:ext uri="{FF2B5EF4-FFF2-40B4-BE49-F238E27FC236}">
                <a16:creationId xmlns:a16="http://schemas.microsoft.com/office/drawing/2014/main" id="{1CEA690B-4F0E-7A41-9337-4E0E2942B9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38731" y="4963045"/>
            <a:ext cx="8212287" cy="1539817"/>
          </a:xfrm>
          <a:prstGeom prst="rect">
            <a:avLst/>
          </a:prstGeom>
        </p:spPr>
      </p:pic>
    </p:spTree>
    <p:extLst>
      <p:ext uri="{BB962C8B-B14F-4D97-AF65-F5344CB8AC3E}">
        <p14:creationId xmlns:p14="http://schemas.microsoft.com/office/powerpoint/2010/main" val="615300173"/>
      </p:ext>
    </p:extLst>
  </p:cSld>
  <p:clrMapOvr>
    <a:masterClrMapping/>
  </p:clrMapOvr>
  <p:extLst>
    <p:ext uri="{DCECCB84-F9BA-43D5-87BE-67443E8EF086}">
      <p15:sldGuideLst xmlns:p15="http://schemas.microsoft.com/office/powerpoint/2012/main">
        <p15:guide id="1" orient="horz" pos="3562">
          <p15:clr>
            <a:srgbClr val="FBAE40"/>
          </p15:clr>
        </p15:guide>
        <p15:guide id="2" pos="9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color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12191947" cy="4584194"/>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dirty="0"/>
              <a:t>Presenter Name</a:t>
            </a:r>
            <a:endParaRPr dirty="0"/>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7220" y="4834023"/>
            <a:ext cx="2648059" cy="1783445"/>
          </a:xfrm>
          <a:prstGeom prst="rect">
            <a:avLst/>
          </a:prstGeom>
        </p:spPr>
      </p:pic>
      <p:pic>
        <p:nvPicPr>
          <p:cNvPr id="14" name="Picture 13" descr="A close up of a logo&#10;&#10;Description automatically generated">
            <a:extLst>
              <a:ext uri="{FF2B5EF4-FFF2-40B4-BE49-F238E27FC236}">
                <a16:creationId xmlns:a16="http://schemas.microsoft.com/office/drawing/2014/main" id="{528D5EAD-6BAB-A747-94AF-C1A0E3A29B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6316" y="4963045"/>
            <a:ext cx="8212287" cy="1539817"/>
          </a:xfrm>
          <a:prstGeom prst="rect">
            <a:avLst/>
          </a:prstGeom>
        </p:spPr>
      </p:pic>
    </p:spTree>
    <p:extLst>
      <p:ext uri="{BB962C8B-B14F-4D97-AF65-F5344CB8AC3E}">
        <p14:creationId xmlns:p14="http://schemas.microsoft.com/office/powerpoint/2010/main" val="4281525861"/>
      </p:ext>
    </p:extLst>
  </p:cSld>
  <p:clrMapOvr>
    <a:masterClrMapping/>
  </p:clrMapOvr>
  <p:extLst>
    <p:ext uri="{DCECCB84-F9BA-43D5-87BE-67443E8EF086}">
      <p15:sldGuideLst xmlns:p15="http://schemas.microsoft.com/office/powerpoint/2012/main">
        <p15:guide id="1" orient="horz" pos="3562">
          <p15:clr>
            <a:srgbClr val="FBAE40"/>
          </p15:clr>
        </p15:guide>
        <p15:guide id="2" pos="12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hoto)">
    <p:spTree>
      <p:nvGrpSpPr>
        <p:cNvPr id="1" name=""/>
        <p:cNvGrpSpPr/>
        <p:nvPr/>
      </p:nvGrpSpPr>
      <p:grpSpPr>
        <a:xfrm>
          <a:off x="0" y="0"/>
          <a:ext cx="0" cy="0"/>
          <a:chOff x="0" y="0"/>
          <a:chExt cx="0" cy="0"/>
        </a:xfrm>
      </p:grpSpPr>
      <p:pic>
        <p:nvPicPr>
          <p:cNvPr id="7" name="Picture 6" descr="A group of people in front of a crowd&#10;&#10;Description automatically generated">
            <a:extLst>
              <a:ext uri="{FF2B5EF4-FFF2-40B4-BE49-F238E27FC236}">
                <a16:creationId xmlns:a16="http://schemas.microsoft.com/office/drawing/2014/main" id="{1C93ACBC-D759-9447-AE75-AB6E15CE8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37"/>
          <a:stretch/>
        </p:blipFill>
        <p:spPr>
          <a:xfrm>
            <a:off x="0" y="0"/>
            <a:ext cx="12191947" cy="4589582"/>
          </a:xfrm>
          <a:prstGeom prst="rect">
            <a:avLst/>
          </a:prstGeom>
        </p:spPr>
      </p:pic>
      <p:sp>
        <p:nvSpPr>
          <p:cNvPr id="6" name="Rectangle 5">
            <a:extLst>
              <a:ext uri="{FF2B5EF4-FFF2-40B4-BE49-F238E27FC236}">
                <a16:creationId xmlns:a16="http://schemas.microsoft.com/office/drawing/2014/main" id="{DFDEABE8-273D-5447-B13A-845297155AE3}"/>
              </a:ext>
            </a:extLst>
          </p:cNvPr>
          <p:cNvSpPr/>
          <p:nvPr userDrawn="1"/>
        </p:nvSpPr>
        <p:spPr>
          <a:xfrm>
            <a:off x="0" y="2694"/>
            <a:ext cx="12191947" cy="4586888"/>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1460" y="4834843"/>
            <a:ext cx="2587611" cy="1769372"/>
          </a:xfrm>
          <a:prstGeom prst="rect">
            <a:avLst/>
          </a:prstGeom>
        </p:spPr>
      </p:pic>
      <p:sp>
        <p:nvSpPr>
          <p:cNvPr id="17" name="object 117">
            <a:extLst>
              <a:ext uri="{FF2B5EF4-FFF2-40B4-BE49-F238E27FC236}">
                <a16:creationId xmlns:a16="http://schemas.microsoft.com/office/drawing/2014/main" id="{58FE5AAA-0157-F149-80DE-24FD3D13339B}"/>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pic>
        <p:nvPicPr>
          <p:cNvPr id="14" name="Picture 13" descr="A close up of a logo&#10;&#10;Description automatically generated">
            <a:extLst>
              <a:ext uri="{FF2B5EF4-FFF2-40B4-BE49-F238E27FC236}">
                <a16:creationId xmlns:a16="http://schemas.microsoft.com/office/drawing/2014/main" id="{215D6494-EB27-2845-B642-0EA74DC714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00108" y="4963045"/>
            <a:ext cx="8212287" cy="1539817"/>
          </a:xfrm>
          <a:prstGeom prst="rect">
            <a:avLst/>
          </a:prstGeom>
        </p:spPr>
      </p:pic>
      <p:sp>
        <p:nvSpPr>
          <p:cNvPr id="16" name="Holder 2">
            <a:extLst>
              <a:ext uri="{FF2B5EF4-FFF2-40B4-BE49-F238E27FC236}">
                <a16:creationId xmlns:a16="http://schemas.microsoft.com/office/drawing/2014/main" id="{271A56F6-3F1F-464A-816B-BF8F09EB352D}"/>
              </a:ext>
            </a:extLst>
          </p:cNvPr>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dirty="0"/>
              <a:t>Presenter Name</a:t>
            </a:r>
            <a:endParaRPr dirty="0"/>
          </a:p>
        </p:txBody>
      </p:sp>
      <p:sp>
        <p:nvSpPr>
          <p:cNvPr id="18" name="Text Placeholder 3">
            <a:extLst>
              <a:ext uri="{FF2B5EF4-FFF2-40B4-BE49-F238E27FC236}">
                <a16:creationId xmlns:a16="http://schemas.microsoft.com/office/drawing/2014/main" id="{2F624817-67AC-0544-9262-84461A2D3A99}"/>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9" name="Text Placeholder 3">
            <a:extLst>
              <a:ext uri="{FF2B5EF4-FFF2-40B4-BE49-F238E27FC236}">
                <a16:creationId xmlns:a16="http://schemas.microsoft.com/office/drawing/2014/main" id="{3D96563D-4278-5E41-9956-881F4A37278C}"/>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20" name="Picture 19" descr="A close up of a logo&#10;&#10;Description automatically generated">
            <a:extLst>
              <a:ext uri="{FF2B5EF4-FFF2-40B4-BE49-F238E27FC236}">
                <a16:creationId xmlns:a16="http://schemas.microsoft.com/office/drawing/2014/main" id="{44621B35-7178-6149-9BC6-753ED9AD92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21" name="Straight Connector 20">
            <a:extLst>
              <a:ext uri="{FF2B5EF4-FFF2-40B4-BE49-F238E27FC236}">
                <a16:creationId xmlns:a16="http://schemas.microsoft.com/office/drawing/2014/main" id="{D96A9428-770F-304C-9A1E-52C5ECE50745}"/>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962616"/>
      </p:ext>
    </p:extLst>
  </p:cSld>
  <p:clrMapOvr>
    <a:masterClrMapping/>
  </p:clrMapOvr>
  <p:extLst>
    <p:ext uri="{DCECCB84-F9BA-43D5-87BE-67443E8EF086}">
      <p15:sldGuideLst xmlns:p15="http://schemas.microsoft.com/office/powerpoint/2012/main">
        <p15:guide id="1" orient="horz" pos="4762">
          <p15:clr>
            <a:srgbClr val="FBAE40"/>
          </p15:clr>
        </p15:guide>
        <p15:guide id="2" pos="12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montana)">
    <p:spTree>
      <p:nvGrpSpPr>
        <p:cNvPr id="1" name=""/>
        <p:cNvGrpSpPr/>
        <p:nvPr/>
      </p:nvGrpSpPr>
      <p:grpSpPr>
        <a:xfrm>
          <a:off x="0" y="0"/>
          <a:ext cx="0" cy="0"/>
          <a:chOff x="0" y="0"/>
          <a:chExt cx="0" cy="0"/>
        </a:xfrm>
      </p:grpSpPr>
      <p:pic>
        <p:nvPicPr>
          <p:cNvPr id="4" name="Picture 3" descr="A field with a mountain in the background&#10;&#10;Description automatically generated">
            <a:extLst>
              <a:ext uri="{FF2B5EF4-FFF2-40B4-BE49-F238E27FC236}">
                <a16:creationId xmlns:a16="http://schemas.microsoft.com/office/drawing/2014/main" id="{6378E057-5831-C542-913A-39EDD6CD7A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711200"/>
          </a:xfrm>
          <a:prstGeom prst="rect">
            <a:avLst/>
          </a:prstGeom>
        </p:spPr>
      </p:pic>
      <p:sp>
        <p:nvSpPr>
          <p:cNvPr id="18" name="Rectangle 17">
            <a:extLst>
              <a:ext uri="{FF2B5EF4-FFF2-40B4-BE49-F238E27FC236}">
                <a16:creationId xmlns:a16="http://schemas.microsoft.com/office/drawing/2014/main" id="{4AC15DE1-C484-9141-8C40-532FAD95E960}"/>
              </a:ext>
            </a:extLst>
          </p:cNvPr>
          <p:cNvSpPr/>
          <p:nvPr userDrawn="1"/>
        </p:nvSpPr>
        <p:spPr>
          <a:xfrm>
            <a:off x="1" y="0"/>
            <a:ext cx="12191999" cy="6707795"/>
          </a:xfrm>
          <a:prstGeom prst="rect">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7998DCA-4F54-A54A-9FFB-087ACEAFCBFF}"/>
              </a:ext>
            </a:extLst>
          </p:cNvPr>
          <p:cNvSpPr/>
          <p:nvPr userDrawn="1"/>
        </p:nvSpPr>
        <p:spPr>
          <a:xfrm>
            <a:off x="1007488" y="933784"/>
            <a:ext cx="10171322" cy="489802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p:blipFill>
        <p:spPr>
          <a:xfrm>
            <a:off x="9191892" y="4596478"/>
            <a:ext cx="1844543" cy="1102032"/>
          </a:xfrm>
          <a:prstGeom prst="rect">
            <a:avLst/>
          </a:prstGeom>
        </p:spPr>
      </p:pic>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19" name="object 113">
            <a:extLst>
              <a:ext uri="{FF2B5EF4-FFF2-40B4-BE49-F238E27FC236}">
                <a16:creationId xmlns:a16="http://schemas.microsoft.com/office/drawing/2014/main" id="{438B7500-7C9B-3343-97DA-B85390FBE125}"/>
              </a:ext>
            </a:extLst>
          </p:cNvPr>
          <p:cNvSpPr/>
          <p:nvPr userDrawn="1"/>
        </p:nvSpPr>
        <p:spPr>
          <a:xfrm>
            <a:off x="1007487" y="1811729"/>
            <a:ext cx="714442"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20" name="Picture 19" descr="A close up of a logo&#10;&#10;Description automatically generated">
            <a:extLst>
              <a:ext uri="{FF2B5EF4-FFF2-40B4-BE49-F238E27FC236}">
                <a16:creationId xmlns:a16="http://schemas.microsoft.com/office/drawing/2014/main" id="{8A6877E8-3CED-D94D-AA21-74A1FC5FB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13356" y="1954396"/>
            <a:ext cx="354325" cy="458034"/>
          </a:xfrm>
          <a:prstGeom prst="rect">
            <a:avLst/>
          </a:prstGeom>
        </p:spPr>
      </p:pic>
      <p:sp>
        <p:nvSpPr>
          <p:cNvPr id="21" name="Text Placeholder 3">
            <a:extLst>
              <a:ext uri="{FF2B5EF4-FFF2-40B4-BE49-F238E27FC236}">
                <a16:creationId xmlns:a16="http://schemas.microsoft.com/office/drawing/2014/main" id="{93E0D43F-BC46-2648-8AFD-C09C36C941FC}"/>
              </a:ext>
            </a:extLst>
          </p:cNvPr>
          <p:cNvSpPr>
            <a:spLocks noGrp="1"/>
          </p:cNvSpPr>
          <p:nvPr>
            <p:ph type="body" sz="quarter" idx="10" hasCustomPrompt="1"/>
          </p:nvPr>
        </p:nvSpPr>
        <p:spPr>
          <a:xfrm>
            <a:off x="1890805" y="2980091"/>
            <a:ext cx="7392693" cy="447927"/>
          </a:xfrm>
          <a:prstGeom prst="rect">
            <a:avLst/>
          </a:prstGeom>
        </p:spPr>
        <p:txBody>
          <a:bodyPr>
            <a:normAutofit/>
          </a:bodyPr>
          <a:lstStyle>
            <a:lvl1pPr marL="0" indent="0">
              <a:buNone/>
              <a:defRPr sz="2911" b="1" i="0">
                <a:solidFill>
                  <a:srgbClr val="11AAE3"/>
                </a:solidFill>
                <a:latin typeface="Helvetica" pitchFamily="2" charset="0"/>
              </a:defRPr>
            </a:lvl1pPr>
          </a:lstStyle>
          <a:p>
            <a:pPr lvl="0"/>
            <a:r>
              <a:rPr lang="en-US" dirty="0"/>
              <a:t>Presenter Name</a:t>
            </a:r>
          </a:p>
        </p:txBody>
      </p:sp>
      <p:sp>
        <p:nvSpPr>
          <p:cNvPr id="22" name="Text Placeholder 3">
            <a:extLst>
              <a:ext uri="{FF2B5EF4-FFF2-40B4-BE49-F238E27FC236}">
                <a16:creationId xmlns:a16="http://schemas.microsoft.com/office/drawing/2014/main" id="{A5527675-C75F-8B4B-9114-9CF3E1347E0C}"/>
              </a:ext>
            </a:extLst>
          </p:cNvPr>
          <p:cNvSpPr>
            <a:spLocks noGrp="1"/>
          </p:cNvSpPr>
          <p:nvPr>
            <p:ph type="body" sz="quarter" idx="11" hasCustomPrompt="1"/>
          </p:nvPr>
        </p:nvSpPr>
        <p:spPr>
          <a:xfrm>
            <a:off x="1890805" y="3549717"/>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dirty="0"/>
              <a:t>Title, Company</a:t>
            </a:r>
          </a:p>
        </p:txBody>
      </p:sp>
      <p:sp>
        <p:nvSpPr>
          <p:cNvPr id="23" name="Text Placeholder 3">
            <a:extLst>
              <a:ext uri="{FF2B5EF4-FFF2-40B4-BE49-F238E27FC236}">
                <a16:creationId xmlns:a16="http://schemas.microsoft.com/office/drawing/2014/main" id="{E29C4BF0-B009-B84E-8D11-9E6C24FE4F75}"/>
              </a:ext>
            </a:extLst>
          </p:cNvPr>
          <p:cNvSpPr>
            <a:spLocks noGrp="1"/>
          </p:cNvSpPr>
          <p:nvPr>
            <p:ph type="body" sz="quarter" idx="12" hasCustomPrompt="1"/>
          </p:nvPr>
        </p:nvSpPr>
        <p:spPr>
          <a:xfrm>
            <a:off x="1885260" y="4033135"/>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dirty="0"/>
              <a:t>Date</a:t>
            </a:r>
          </a:p>
        </p:txBody>
      </p:sp>
      <p:sp>
        <p:nvSpPr>
          <p:cNvPr id="24" name="Holder 2">
            <a:extLst>
              <a:ext uri="{FF2B5EF4-FFF2-40B4-BE49-F238E27FC236}">
                <a16:creationId xmlns:a16="http://schemas.microsoft.com/office/drawing/2014/main" id="{74AB3EC5-29E3-5C47-9AA0-293E20E07D24}"/>
              </a:ext>
            </a:extLst>
          </p:cNvPr>
          <p:cNvSpPr>
            <a:spLocks noGrp="1"/>
          </p:cNvSpPr>
          <p:nvPr>
            <p:ph type="title" hasCustomPrompt="1"/>
          </p:nvPr>
        </p:nvSpPr>
        <p:spPr>
          <a:xfrm>
            <a:off x="1890805" y="1517367"/>
            <a:ext cx="8594565" cy="1315250"/>
          </a:xfrm>
          <a:prstGeom prst="rect">
            <a:avLst/>
          </a:prstGeom>
        </p:spPr>
        <p:txBody>
          <a:bodyPr lIns="0" tIns="0" rIns="0" bIns="0" anchor="ctr" anchorCtr="0">
            <a:normAutofit/>
          </a:bodyPr>
          <a:lstStyle>
            <a:lvl1pPr>
              <a:defRPr sz="4851" b="1" i="1" spc="-91">
                <a:solidFill>
                  <a:srgbClr val="8CC546"/>
                </a:solidFill>
                <a:latin typeface="Helvetica" pitchFamily="2" charset="0"/>
                <a:cs typeface="Arial" panose="020B0604020202020204" pitchFamily="34" charset="0"/>
              </a:defRPr>
            </a:lvl1pPr>
          </a:lstStyle>
          <a:p>
            <a:r>
              <a:rPr lang="en-US" dirty="0"/>
              <a:t>Insert Slide Title </a:t>
            </a:r>
            <a:endParaRPr dirty="0"/>
          </a:p>
        </p:txBody>
      </p:sp>
    </p:spTree>
    <p:extLst>
      <p:ext uri="{BB962C8B-B14F-4D97-AF65-F5344CB8AC3E}">
        <p14:creationId xmlns:p14="http://schemas.microsoft.com/office/powerpoint/2010/main" val="141929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hotos)">
    <p:spTree>
      <p:nvGrpSpPr>
        <p:cNvPr id="1" name=""/>
        <p:cNvGrpSpPr/>
        <p:nvPr/>
      </p:nvGrpSpPr>
      <p:grpSpPr>
        <a:xfrm>
          <a:off x="0" y="0"/>
          <a:ext cx="0" cy="0"/>
          <a:chOff x="0" y="0"/>
          <a:chExt cx="0" cy="0"/>
        </a:xfrm>
      </p:grpSpPr>
      <p:pic>
        <p:nvPicPr>
          <p:cNvPr id="23" name="Picture 22" descr="A group of people in front of a crowd&#10;&#10;Description automatically generated">
            <a:extLst>
              <a:ext uri="{FF2B5EF4-FFF2-40B4-BE49-F238E27FC236}">
                <a16:creationId xmlns:a16="http://schemas.microsoft.com/office/drawing/2014/main" id="{E0BDAF39-D9D6-EE41-9426-9DB9BB90E7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
          <a:stretch/>
        </p:blipFill>
        <p:spPr>
          <a:xfrm>
            <a:off x="7355448" y="1828800"/>
            <a:ext cx="2603204" cy="2695601"/>
          </a:xfrm>
          <a:prstGeom prst="rect">
            <a:avLst/>
          </a:prstGeom>
        </p:spPr>
      </p:pic>
      <p:pic>
        <p:nvPicPr>
          <p:cNvPr id="6" name="Picture 5">
            <a:extLst>
              <a:ext uri="{FF2B5EF4-FFF2-40B4-BE49-F238E27FC236}">
                <a16:creationId xmlns:a16="http://schemas.microsoft.com/office/drawing/2014/main" id="{182D9CB5-378B-4F0E-AEE3-6FA83B00B09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7367055" y="4436888"/>
            <a:ext cx="4824488" cy="2270907"/>
          </a:xfrm>
          <a:prstGeom prst="rect">
            <a:avLst/>
          </a:prstGeom>
        </p:spPr>
      </p:pic>
      <p:pic>
        <p:nvPicPr>
          <p:cNvPr id="14" name="Picture 13" descr="A picture containing outdoor, man, person, building&#10;&#10;Description automatically generated">
            <a:extLst>
              <a:ext uri="{FF2B5EF4-FFF2-40B4-BE49-F238E27FC236}">
                <a16:creationId xmlns:a16="http://schemas.microsoft.com/office/drawing/2014/main" id="{755D5DA9-303F-714A-AD27-1E72E8A3093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67185" y="0"/>
            <a:ext cx="4812748" cy="1960750"/>
          </a:xfrm>
          <a:prstGeom prst="rect">
            <a:avLst/>
          </a:prstGeom>
        </p:spPr>
      </p:pic>
      <p:pic>
        <p:nvPicPr>
          <p:cNvPr id="30" name="Picture 29" descr="A tall building&#10;&#10;Description automatically generated">
            <a:extLst>
              <a:ext uri="{FF2B5EF4-FFF2-40B4-BE49-F238E27FC236}">
                <a16:creationId xmlns:a16="http://schemas.microsoft.com/office/drawing/2014/main" id="{FD90063C-F36A-CF49-BB9F-E266CA13E3DE}"/>
              </a:ext>
            </a:extLst>
          </p:cNvPr>
          <p:cNvPicPr>
            <a:picLocks/>
          </p:cNvPicPr>
          <p:nvPr userDrawn="1"/>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b="-364"/>
          <a:stretch/>
        </p:blipFill>
        <p:spPr>
          <a:xfrm>
            <a:off x="9773495" y="1967828"/>
            <a:ext cx="2418505" cy="2488171"/>
          </a:xfrm>
          <a:prstGeom prst="rect">
            <a:avLst/>
          </a:prstGeom>
        </p:spPr>
      </p:pic>
      <p:sp>
        <p:nvSpPr>
          <p:cNvPr id="2" name="Holder 2"/>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dirty="0"/>
              <a:t>Insert Slide </a:t>
            </a:r>
            <a:br>
              <a:rPr lang="en-US" dirty="0"/>
            </a:br>
            <a:r>
              <a:rPr lang="en-US" dirty="0"/>
              <a:t>Title Here</a:t>
            </a: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dirty="0"/>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Title, Company</a:t>
            </a:r>
          </a:p>
        </p:txBody>
      </p:sp>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12" name="object 113">
            <a:extLst>
              <a:ext uri="{FF2B5EF4-FFF2-40B4-BE49-F238E27FC236}">
                <a16:creationId xmlns:a16="http://schemas.microsoft.com/office/drawing/2014/main" id="{0BA9349F-5972-DF4E-B363-64CFF1C32F38}"/>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93D24762-157C-1647-9DE4-218FE4B5A03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16" name="Text Placeholder 3">
            <a:extLst>
              <a:ext uri="{FF2B5EF4-FFF2-40B4-BE49-F238E27FC236}">
                <a16:creationId xmlns:a16="http://schemas.microsoft.com/office/drawing/2014/main" id="{B7385E6B-FF62-3B4F-B068-06B075A2504C}"/>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Date</a:t>
            </a:r>
          </a:p>
        </p:txBody>
      </p:sp>
      <p:sp>
        <p:nvSpPr>
          <p:cNvPr id="29" name="Rectangle 28">
            <a:extLst>
              <a:ext uri="{FF2B5EF4-FFF2-40B4-BE49-F238E27FC236}">
                <a16:creationId xmlns:a16="http://schemas.microsoft.com/office/drawing/2014/main" id="{80C4E504-350A-944D-928A-609616CE172B}"/>
              </a:ext>
            </a:extLst>
          </p:cNvPr>
          <p:cNvSpPr/>
          <p:nvPr userDrawn="1"/>
        </p:nvSpPr>
        <p:spPr>
          <a:xfrm>
            <a:off x="7355447" y="11"/>
            <a:ext cx="4836095" cy="6857989"/>
          </a:xfrm>
          <a:prstGeom prst="rect">
            <a:avLst/>
          </a:prstGeom>
          <a:solidFill>
            <a:schemeClr val="accent6">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C447FEDD-F752-CB49-B1D6-D989B5DFF3FD}"/>
              </a:ext>
            </a:extLst>
          </p:cNvPr>
          <p:cNvCxnSpPr/>
          <p:nvPr userDrawn="1"/>
        </p:nvCxnSpPr>
        <p:spPr>
          <a:xfrm>
            <a:off x="7355447" y="1976682"/>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75DD4B-9099-FE48-8068-9DD28685188B}"/>
              </a:ext>
            </a:extLst>
          </p:cNvPr>
          <p:cNvCxnSpPr/>
          <p:nvPr userDrawn="1"/>
        </p:nvCxnSpPr>
        <p:spPr>
          <a:xfrm>
            <a:off x="7343841" y="4426637"/>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619A1B-A665-E845-83AF-D80151C38192}"/>
              </a:ext>
            </a:extLst>
          </p:cNvPr>
          <p:cNvCxnSpPr>
            <a:cxnSpLocks/>
          </p:cNvCxnSpPr>
          <p:nvPr userDrawn="1"/>
        </p:nvCxnSpPr>
        <p:spPr>
          <a:xfrm flipV="1">
            <a:off x="9783025" y="1981807"/>
            <a:ext cx="0" cy="24397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5DDF90-9C1C-1840-9859-FC6DC696DF93}"/>
              </a:ext>
            </a:extLst>
          </p:cNvPr>
          <p:cNvCxnSpPr>
            <a:cxnSpLocks/>
          </p:cNvCxnSpPr>
          <p:nvPr userDrawn="1"/>
        </p:nvCxnSpPr>
        <p:spPr>
          <a:xfrm flipV="1">
            <a:off x="7355447" y="0"/>
            <a:ext cx="0" cy="67093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611889" y="4730660"/>
            <a:ext cx="2418505" cy="1644054"/>
          </a:xfrm>
          <a:prstGeom prst="rect">
            <a:avLst/>
          </a:prstGeom>
        </p:spPr>
      </p:pic>
    </p:spTree>
    <p:extLst>
      <p:ext uri="{BB962C8B-B14F-4D97-AF65-F5344CB8AC3E}">
        <p14:creationId xmlns:p14="http://schemas.microsoft.com/office/powerpoint/2010/main" val="14479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dd photo)">
    <p:spTree>
      <p:nvGrpSpPr>
        <p:cNvPr id="1" name=""/>
        <p:cNvGrpSpPr/>
        <p:nvPr/>
      </p:nvGrpSpPr>
      <p:grpSpPr>
        <a:xfrm>
          <a:off x="0" y="0"/>
          <a:ext cx="0" cy="0"/>
          <a:chOff x="0" y="0"/>
          <a:chExt cx="0" cy="0"/>
        </a:xfrm>
      </p:grpSpPr>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4936" y="5089831"/>
            <a:ext cx="2164853" cy="1471626"/>
          </a:xfrm>
          <a:prstGeom prst="rect">
            <a:avLst/>
          </a:prstGeom>
        </p:spPr>
      </p:pic>
      <p:sp>
        <p:nvSpPr>
          <p:cNvPr id="6" name="Picture Placeholder 5">
            <a:extLst>
              <a:ext uri="{FF2B5EF4-FFF2-40B4-BE49-F238E27FC236}">
                <a16:creationId xmlns:a16="http://schemas.microsoft.com/office/drawing/2014/main" id="{898E374A-34A5-9540-A5EE-E0E74F9E4B96}"/>
              </a:ext>
            </a:extLst>
          </p:cNvPr>
          <p:cNvSpPr>
            <a:spLocks noGrp="1"/>
          </p:cNvSpPr>
          <p:nvPr>
            <p:ph type="pic" sz="quarter" idx="13"/>
          </p:nvPr>
        </p:nvSpPr>
        <p:spPr>
          <a:xfrm>
            <a:off x="7297874" y="1"/>
            <a:ext cx="4894128" cy="6707792"/>
          </a:xfrm>
          <a:prstGeom prst="rect">
            <a:avLst/>
          </a:prstGeom>
        </p:spPr>
        <p:txBody>
          <a:bodyPr>
            <a:normAutofit/>
          </a:bodyPr>
          <a:lstStyle>
            <a:lvl1pPr marL="0" indent="0">
              <a:buNone/>
              <a:defRPr sz="1334"/>
            </a:lvl1pPr>
          </a:lstStyle>
          <a:p>
            <a:r>
              <a:rPr lang="en-US"/>
              <a:t>Click icon to add picture</a:t>
            </a:r>
            <a:endParaRPr lang="en-US" dirty="0"/>
          </a:p>
        </p:txBody>
      </p:sp>
      <p:sp>
        <p:nvSpPr>
          <p:cNvPr id="27" name="Holder 2">
            <a:extLst>
              <a:ext uri="{FF2B5EF4-FFF2-40B4-BE49-F238E27FC236}">
                <a16:creationId xmlns:a16="http://schemas.microsoft.com/office/drawing/2014/main" id="{2906F38B-E24B-5E43-B7FD-0F78B05FEB73}"/>
              </a:ext>
            </a:extLst>
          </p:cNvPr>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dirty="0"/>
              <a:t>Insert Slide </a:t>
            </a:r>
            <a:br>
              <a:rPr lang="en-US" dirty="0"/>
            </a:br>
            <a:r>
              <a:rPr lang="en-US" dirty="0"/>
              <a:t>Title Here</a:t>
            </a:r>
          </a:p>
        </p:txBody>
      </p:sp>
      <p:sp>
        <p:nvSpPr>
          <p:cNvPr id="28" name="Text Placeholder 3">
            <a:extLst>
              <a:ext uri="{FF2B5EF4-FFF2-40B4-BE49-F238E27FC236}">
                <a16:creationId xmlns:a16="http://schemas.microsoft.com/office/drawing/2014/main" id="{398B0776-ECEA-4E47-8983-9685F706E5AB}"/>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dirty="0"/>
              <a:t>Presenter Name</a:t>
            </a:r>
          </a:p>
        </p:txBody>
      </p:sp>
      <p:sp>
        <p:nvSpPr>
          <p:cNvPr id="29" name="Text Placeholder 3">
            <a:extLst>
              <a:ext uri="{FF2B5EF4-FFF2-40B4-BE49-F238E27FC236}">
                <a16:creationId xmlns:a16="http://schemas.microsoft.com/office/drawing/2014/main" id="{8A9F23F9-60E2-FC4C-BAA3-DA5533967BA9}"/>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Title, Company</a:t>
            </a:r>
          </a:p>
        </p:txBody>
      </p:sp>
      <p:cxnSp>
        <p:nvCxnSpPr>
          <p:cNvPr id="30" name="Straight Connector 29">
            <a:extLst>
              <a:ext uri="{FF2B5EF4-FFF2-40B4-BE49-F238E27FC236}">
                <a16:creationId xmlns:a16="http://schemas.microsoft.com/office/drawing/2014/main" id="{64504D4E-9CF8-6345-8EF4-C7651DD23BCB}"/>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31" name="object 113">
            <a:extLst>
              <a:ext uri="{FF2B5EF4-FFF2-40B4-BE49-F238E27FC236}">
                <a16:creationId xmlns:a16="http://schemas.microsoft.com/office/drawing/2014/main" id="{65A30E66-0C2B-094A-A6A8-7C2C19117ADC}"/>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32" name="Picture 31" descr="A close up of a logo&#10;&#10;Description automatically generated">
            <a:extLst>
              <a:ext uri="{FF2B5EF4-FFF2-40B4-BE49-F238E27FC236}">
                <a16:creationId xmlns:a16="http://schemas.microsoft.com/office/drawing/2014/main" id="{7BDA084E-CD42-7C40-A1FA-C8CA937FC0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33" name="Text Placeholder 3">
            <a:extLst>
              <a:ext uri="{FF2B5EF4-FFF2-40B4-BE49-F238E27FC236}">
                <a16:creationId xmlns:a16="http://schemas.microsoft.com/office/drawing/2014/main" id="{579B2F00-D56F-9B4E-BC9C-79B7B4A259A8}"/>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Date</a:t>
            </a:r>
          </a:p>
        </p:txBody>
      </p:sp>
    </p:spTree>
    <p:extLst>
      <p:ext uri="{BB962C8B-B14F-4D97-AF65-F5344CB8AC3E}">
        <p14:creationId xmlns:p14="http://schemas.microsoft.com/office/powerpoint/2010/main" val="2238798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dd photo)">
    <p:spTree>
      <p:nvGrpSpPr>
        <p:cNvPr id="1" name=""/>
        <p:cNvGrpSpPr/>
        <p:nvPr/>
      </p:nvGrpSpPr>
      <p:grpSpPr>
        <a:xfrm>
          <a:off x="0" y="0"/>
          <a:ext cx="0" cy="0"/>
          <a:chOff x="0" y="0"/>
          <a:chExt cx="0" cy="0"/>
        </a:xfrm>
      </p:grpSpPr>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4936" y="5089831"/>
            <a:ext cx="2164853" cy="1471626"/>
          </a:xfrm>
          <a:prstGeom prst="rect">
            <a:avLst/>
          </a:prstGeom>
        </p:spPr>
      </p:pic>
      <p:sp>
        <p:nvSpPr>
          <p:cNvPr id="6" name="Picture Placeholder 5">
            <a:extLst>
              <a:ext uri="{FF2B5EF4-FFF2-40B4-BE49-F238E27FC236}">
                <a16:creationId xmlns:a16="http://schemas.microsoft.com/office/drawing/2014/main" id="{898E374A-34A5-9540-A5EE-E0E74F9E4B96}"/>
              </a:ext>
            </a:extLst>
          </p:cNvPr>
          <p:cNvSpPr>
            <a:spLocks noGrp="1"/>
          </p:cNvSpPr>
          <p:nvPr>
            <p:ph type="pic" sz="quarter" idx="13"/>
          </p:nvPr>
        </p:nvSpPr>
        <p:spPr>
          <a:xfrm>
            <a:off x="7297874" y="1"/>
            <a:ext cx="4894128" cy="6707792"/>
          </a:xfrm>
          <a:prstGeom prst="rect">
            <a:avLst/>
          </a:prstGeom>
        </p:spPr>
        <p:txBody>
          <a:bodyPr>
            <a:normAutofit/>
          </a:bodyPr>
          <a:lstStyle>
            <a:lvl1pPr marL="0" indent="0">
              <a:buNone/>
              <a:defRPr sz="1334"/>
            </a:lvl1pPr>
          </a:lstStyle>
          <a:p>
            <a:r>
              <a:rPr lang="en-US"/>
              <a:t>Click icon to add picture</a:t>
            </a:r>
            <a:endParaRPr lang="en-US" dirty="0"/>
          </a:p>
        </p:txBody>
      </p:sp>
      <p:sp>
        <p:nvSpPr>
          <p:cNvPr id="27" name="Holder 2">
            <a:extLst>
              <a:ext uri="{FF2B5EF4-FFF2-40B4-BE49-F238E27FC236}">
                <a16:creationId xmlns:a16="http://schemas.microsoft.com/office/drawing/2014/main" id="{2906F38B-E24B-5E43-B7FD-0F78B05FEB73}"/>
              </a:ext>
            </a:extLst>
          </p:cNvPr>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dirty="0"/>
              <a:t>Insert Slide </a:t>
            </a:r>
            <a:br>
              <a:rPr lang="en-US" dirty="0"/>
            </a:br>
            <a:r>
              <a:rPr lang="en-US" dirty="0"/>
              <a:t>Title Here</a:t>
            </a:r>
          </a:p>
        </p:txBody>
      </p:sp>
      <p:sp>
        <p:nvSpPr>
          <p:cNvPr id="28" name="Text Placeholder 3">
            <a:extLst>
              <a:ext uri="{FF2B5EF4-FFF2-40B4-BE49-F238E27FC236}">
                <a16:creationId xmlns:a16="http://schemas.microsoft.com/office/drawing/2014/main" id="{398B0776-ECEA-4E47-8983-9685F706E5AB}"/>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dirty="0"/>
              <a:t>Presenter Name</a:t>
            </a:r>
          </a:p>
        </p:txBody>
      </p:sp>
      <p:sp>
        <p:nvSpPr>
          <p:cNvPr id="29" name="Text Placeholder 3">
            <a:extLst>
              <a:ext uri="{FF2B5EF4-FFF2-40B4-BE49-F238E27FC236}">
                <a16:creationId xmlns:a16="http://schemas.microsoft.com/office/drawing/2014/main" id="{8A9F23F9-60E2-FC4C-BAA3-DA5533967BA9}"/>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Title, Company</a:t>
            </a:r>
          </a:p>
        </p:txBody>
      </p:sp>
      <p:cxnSp>
        <p:nvCxnSpPr>
          <p:cNvPr id="30" name="Straight Connector 29">
            <a:extLst>
              <a:ext uri="{FF2B5EF4-FFF2-40B4-BE49-F238E27FC236}">
                <a16:creationId xmlns:a16="http://schemas.microsoft.com/office/drawing/2014/main" id="{64504D4E-9CF8-6345-8EF4-C7651DD23BCB}"/>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31" name="object 113">
            <a:extLst>
              <a:ext uri="{FF2B5EF4-FFF2-40B4-BE49-F238E27FC236}">
                <a16:creationId xmlns:a16="http://schemas.microsoft.com/office/drawing/2014/main" id="{65A30E66-0C2B-094A-A6A8-7C2C19117ADC}"/>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32" name="Picture 31" descr="A close up of a logo&#10;&#10;Description automatically generated">
            <a:extLst>
              <a:ext uri="{FF2B5EF4-FFF2-40B4-BE49-F238E27FC236}">
                <a16:creationId xmlns:a16="http://schemas.microsoft.com/office/drawing/2014/main" id="{7BDA084E-CD42-7C40-A1FA-C8CA937FC0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33" name="Text Placeholder 3">
            <a:extLst>
              <a:ext uri="{FF2B5EF4-FFF2-40B4-BE49-F238E27FC236}">
                <a16:creationId xmlns:a16="http://schemas.microsoft.com/office/drawing/2014/main" id="{579B2F00-D56F-9B4E-BC9C-79B7B4A259A8}"/>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Date</a:t>
            </a:r>
          </a:p>
        </p:txBody>
      </p:sp>
    </p:spTree>
    <p:extLst>
      <p:ext uri="{BB962C8B-B14F-4D97-AF65-F5344CB8AC3E}">
        <p14:creationId xmlns:p14="http://schemas.microsoft.com/office/powerpoint/2010/main" val="1433100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color block +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6650435" cy="6858000"/>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898271" y="1257103"/>
            <a:ext cx="5196315" cy="1975541"/>
          </a:xfrm>
          <a:prstGeom prst="rect">
            <a:avLst/>
          </a:prstGeom>
        </p:spPr>
        <p:txBody>
          <a:bodyPr lIns="0" tIns="0" rIns="0" bIns="0" anchor="b" anchorCtr="0">
            <a:normAutofit/>
          </a:bodyPr>
          <a:lstStyle>
            <a:lvl1pPr>
              <a:defRPr sz="4124" b="1" i="0" spc="-91">
                <a:solidFill>
                  <a:schemeClr val="bg1"/>
                </a:solidFill>
                <a:latin typeface="Helvetica" pitchFamily="2" charset="0"/>
                <a:cs typeface="Arial Narrow" panose="020B0604020202020204" pitchFamily="34" charset="0"/>
              </a:defRPr>
            </a:lvl1pPr>
          </a:lstStyle>
          <a:p>
            <a:r>
              <a:rPr lang="en-US" dirty="0"/>
              <a:t>Insert Slide Title</a:t>
            </a:r>
            <a:endParaRPr dirty="0"/>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874571" y="4097582"/>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874571" y="4524593"/>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197" y="2629884"/>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899686" y="3336585"/>
            <a:ext cx="3171317"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
        <p:nvSpPr>
          <p:cNvPr id="13" name="Picture Placeholder 5">
            <a:extLst>
              <a:ext uri="{FF2B5EF4-FFF2-40B4-BE49-F238E27FC236}">
                <a16:creationId xmlns:a16="http://schemas.microsoft.com/office/drawing/2014/main" id="{34E3D869-9723-B548-AC8A-09328DBB22FD}"/>
              </a:ext>
            </a:extLst>
          </p:cNvPr>
          <p:cNvSpPr>
            <a:spLocks noGrp="1"/>
          </p:cNvSpPr>
          <p:nvPr>
            <p:ph type="pic" sz="quarter" idx="13"/>
          </p:nvPr>
        </p:nvSpPr>
        <p:spPr>
          <a:xfrm>
            <a:off x="6647067" y="1"/>
            <a:ext cx="5544936"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2" name="Text Placeholder 3">
            <a:extLst>
              <a:ext uri="{FF2B5EF4-FFF2-40B4-BE49-F238E27FC236}">
                <a16:creationId xmlns:a16="http://schemas.microsoft.com/office/drawing/2014/main" id="{273F335E-58B4-A244-B6ED-C86C31106A22}"/>
              </a:ext>
            </a:extLst>
          </p:cNvPr>
          <p:cNvSpPr>
            <a:spLocks noGrp="1"/>
          </p:cNvSpPr>
          <p:nvPr>
            <p:ph type="body" sz="quarter" idx="14" hasCustomPrompt="1"/>
          </p:nvPr>
        </p:nvSpPr>
        <p:spPr>
          <a:xfrm>
            <a:off x="874571" y="3613831"/>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Presenter Name</a:t>
            </a:r>
          </a:p>
        </p:txBody>
      </p:sp>
    </p:spTree>
    <p:extLst>
      <p:ext uri="{BB962C8B-B14F-4D97-AF65-F5344CB8AC3E}">
        <p14:creationId xmlns:p14="http://schemas.microsoft.com/office/powerpoint/2010/main" val="1932435953"/>
      </p:ext>
    </p:extLst>
  </p:cSld>
  <p:clrMapOvr>
    <a:masterClrMapping/>
  </p:clrMapOvr>
  <p:extLst>
    <p:ext uri="{DCECCB84-F9BA-43D5-87BE-67443E8EF086}">
      <p15:sldGuideLst xmlns:p15="http://schemas.microsoft.com/office/powerpoint/2012/main">
        <p15:guide id="1" orient="horz" pos="3562">
          <p15:clr>
            <a:srgbClr val="FBAE40"/>
          </p15:clr>
        </p15:guide>
        <p15:guide id="2" pos="95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0295" y="5323518"/>
            <a:ext cx="2200878" cy="1314927"/>
          </a:xfrm>
          <a:prstGeom prst="rect">
            <a:avLst/>
          </a:prstGeom>
        </p:spPr>
      </p:pic>
      <p:sp>
        <p:nvSpPr>
          <p:cNvPr id="2" name="Holder 2"/>
          <p:cNvSpPr>
            <a:spLocks noGrp="1"/>
          </p:cNvSpPr>
          <p:nvPr>
            <p:ph type="title" hasCustomPrompt="1"/>
          </p:nvPr>
        </p:nvSpPr>
        <p:spPr>
          <a:xfrm>
            <a:off x="1413941" y="2298932"/>
            <a:ext cx="9518713" cy="802457"/>
          </a:xfrm>
          <a:prstGeom prst="rect">
            <a:avLst/>
          </a:prstGeom>
        </p:spPr>
        <p:txBody>
          <a:bodyPr lIns="0" tIns="0" rIns="0" bIns="0" anchor="b" anchorCtr="0">
            <a:normAutofit/>
          </a:bodyPr>
          <a:lstStyle>
            <a:lvl1pPr>
              <a:defRPr sz="5214" b="1" i="0" spc="-91">
                <a:solidFill>
                  <a:srgbClr val="11AAE3"/>
                </a:solidFill>
                <a:latin typeface="Helvetica" pitchFamily="2" charset="0"/>
                <a:cs typeface="Arial" panose="020B0604020202020204" pitchFamily="34" charset="0"/>
              </a:defRPr>
            </a:lvl1pPr>
          </a:lstStyle>
          <a:p>
            <a:r>
              <a:rPr lang="en-US" dirty="0"/>
              <a:t>Insert Slide Title</a:t>
            </a:r>
            <a:endParaRPr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2" y="2273806"/>
            <a:ext cx="890197"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624" y="2416473"/>
            <a:ext cx="354325" cy="458034"/>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383333" y="3360376"/>
            <a:ext cx="7392693" cy="503917"/>
          </a:xfrm>
          <a:prstGeom prst="rect">
            <a:avLst/>
          </a:prstGeom>
        </p:spPr>
        <p:txBody>
          <a:bodyPr>
            <a:normAutofit/>
          </a:bodyPr>
          <a:lstStyle>
            <a:lvl1pPr marL="0" indent="0">
              <a:buNone/>
              <a:defRPr sz="2911" b="1" i="1">
                <a:solidFill>
                  <a:srgbClr val="57585B"/>
                </a:solidFill>
                <a:latin typeface="Helvetica" pitchFamily="2" charset="0"/>
              </a:defRPr>
            </a:lvl1pPr>
          </a:lstStyle>
          <a:p>
            <a:pPr lvl="0"/>
            <a:r>
              <a:rPr lang="en-US" dirty="0"/>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382850" y="3947903"/>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dirty="0"/>
              <a:t>Title, Company</a:t>
            </a:r>
          </a:p>
        </p:txBody>
      </p:sp>
      <p:sp>
        <p:nvSpPr>
          <p:cNvPr id="12" name="Text Placeholder 3">
            <a:extLst>
              <a:ext uri="{FF2B5EF4-FFF2-40B4-BE49-F238E27FC236}">
                <a16:creationId xmlns:a16="http://schemas.microsoft.com/office/drawing/2014/main" id="{80A0BA62-8CFB-254A-B19F-684A88FC614B}"/>
              </a:ext>
            </a:extLst>
          </p:cNvPr>
          <p:cNvSpPr>
            <a:spLocks noGrp="1"/>
          </p:cNvSpPr>
          <p:nvPr>
            <p:ph type="body" sz="quarter" idx="12" hasCustomPrompt="1"/>
          </p:nvPr>
        </p:nvSpPr>
        <p:spPr>
          <a:xfrm>
            <a:off x="1382850" y="4423375"/>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dirty="0"/>
              <a:t>Date</a:t>
            </a:r>
          </a:p>
        </p:txBody>
      </p:sp>
    </p:spTree>
    <p:extLst>
      <p:ext uri="{BB962C8B-B14F-4D97-AF65-F5344CB8AC3E}">
        <p14:creationId xmlns:p14="http://schemas.microsoft.com/office/powerpoint/2010/main" val="1869713144"/>
      </p:ext>
    </p:extLst>
  </p:cSld>
  <p:clrMapOvr>
    <a:masterClrMapping/>
  </p:clrMapOvr>
  <p:extLst>
    <p:ext uri="{DCECCB84-F9BA-43D5-87BE-67443E8EF086}">
      <p15:sldGuideLst xmlns:p15="http://schemas.microsoft.com/office/powerpoint/2012/main">
        <p15:guide id="1" orient="horz" pos="3562">
          <p15:clr>
            <a:srgbClr val="FBAE40"/>
          </p15:clr>
        </p15:guide>
        <p15:guide id="2" pos="148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9" name="Content Placeholder 2">
            <a:extLst>
              <a:ext uri="{FF2B5EF4-FFF2-40B4-BE49-F238E27FC236}">
                <a16:creationId xmlns:a16="http://schemas.microsoft.com/office/drawing/2014/main" id="{A15D84D7-DD84-F84E-9525-C6C9DAC7B96E}"/>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a:t>
            </a:r>
          </a:p>
          <a:p>
            <a:pPr lvl="1"/>
            <a:r>
              <a:rPr lang="en-US" dirty="0"/>
              <a:t>Bullet</a:t>
            </a:r>
          </a:p>
          <a:p>
            <a:pPr lvl="2"/>
            <a:r>
              <a:rPr lang="en-US" dirty="0"/>
              <a:t>Bullet</a:t>
            </a:r>
          </a:p>
        </p:txBody>
      </p:sp>
    </p:spTree>
    <p:extLst>
      <p:ext uri="{BB962C8B-B14F-4D97-AF65-F5344CB8AC3E}">
        <p14:creationId xmlns:p14="http://schemas.microsoft.com/office/powerpoint/2010/main" val="3666372246"/>
      </p:ext>
    </p:extLst>
  </p:cSld>
  <p:clrMapOvr>
    <a:masterClrMapping/>
  </p:clrMapOvr>
  <p:extLst>
    <p:ext uri="{DCECCB84-F9BA-43D5-87BE-67443E8EF086}">
      <p15:sldGuideLst xmlns:p15="http://schemas.microsoft.com/office/powerpoint/2012/main">
        <p15:guide id="1" orient="horz" pos="6250">
          <p15:clr>
            <a:srgbClr val="FBAE40"/>
          </p15:clr>
        </p15:guide>
        <p15:guide id="2" pos="90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column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035AB040-6B8D-094B-B1C5-9D711FB91C9E}"/>
              </a:ext>
            </a:extLst>
          </p:cNvPr>
          <p:cNvSpPr>
            <a:spLocks noGrp="1"/>
          </p:cNvSpPr>
          <p:nvPr>
            <p:ph sz="quarter" idx="17" hasCustomPrompt="1"/>
          </p:nvPr>
        </p:nvSpPr>
        <p:spPr>
          <a:xfrm>
            <a:off x="892726"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
        <p:nvSpPr>
          <p:cNvPr id="15" name="Content Placeholder 2">
            <a:extLst>
              <a:ext uri="{FF2B5EF4-FFF2-40B4-BE49-F238E27FC236}">
                <a16:creationId xmlns:a16="http://schemas.microsoft.com/office/drawing/2014/main" id="{669115AA-292B-0449-8EDF-69DC94BAF286}"/>
              </a:ext>
            </a:extLst>
          </p:cNvPr>
          <p:cNvSpPr>
            <a:spLocks noGrp="1"/>
          </p:cNvSpPr>
          <p:nvPr>
            <p:ph sz="quarter" idx="18" hasCustomPrompt="1"/>
          </p:nvPr>
        </p:nvSpPr>
        <p:spPr>
          <a:xfrm>
            <a:off x="6416923"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Tree>
    <p:extLst>
      <p:ext uri="{BB962C8B-B14F-4D97-AF65-F5344CB8AC3E}">
        <p14:creationId xmlns:p14="http://schemas.microsoft.com/office/powerpoint/2010/main" val="915706325"/>
      </p:ext>
    </p:extLst>
  </p:cSld>
  <p:clrMapOvr>
    <a:masterClrMapping/>
  </p:clrMapOvr>
  <p:extLst>
    <p:ext uri="{DCECCB84-F9BA-43D5-87BE-67443E8EF086}">
      <p15:sldGuideLst xmlns:p15="http://schemas.microsoft.com/office/powerpoint/2012/main">
        <p15:guide id="1" orient="horz" pos="6250">
          <p15:clr>
            <a:srgbClr val="FBAE40"/>
          </p15:clr>
        </p15:guide>
        <p15:guide id="2" pos="633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ext (no chevron)">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F0782FF0-7089-2F4A-8B18-923CE200DA58}"/>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Tree>
    <p:extLst>
      <p:ext uri="{BB962C8B-B14F-4D97-AF65-F5344CB8AC3E}">
        <p14:creationId xmlns:p14="http://schemas.microsoft.com/office/powerpoint/2010/main" val="3764884667"/>
      </p:ext>
    </p:extLst>
  </p:cSld>
  <p:clrMapOvr>
    <a:masterClrMapping/>
  </p:clrMapOvr>
  <p:extLst>
    <p:ext uri="{DCECCB84-F9BA-43D5-87BE-67443E8EF086}">
      <p15:sldGuideLst xmlns:p15="http://schemas.microsoft.com/office/powerpoint/2012/main">
        <p15:guide id="1" orient="horz" pos="490">
          <p15:clr>
            <a:srgbClr val="FBAE40"/>
          </p15:clr>
        </p15:guide>
        <p15:guide id="2" pos="633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column text (blue sidebar w/photo)">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DB833B67-0326-384F-AE0B-FCD55643677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Holder 2">
            <a:extLst>
              <a:ext uri="{FF2B5EF4-FFF2-40B4-BE49-F238E27FC236}">
                <a16:creationId xmlns:a16="http://schemas.microsoft.com/office/drawing/2014/main" id="{789F7D92-438C-3B46-BDFB-3545E58E1993}"/>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14" name="Picture Placeholder 13">
            <a:extLst>
              <a:ext uri="{FF2B5EF4-FFF2-40B4-BE49-F238E27FC236}">
                <a16:creationId xmlns:a16="http://schemas.microsoft.com/office/drawing/2014/main" id="{D49B3701-B65D-4E4D-8811-C106A0ACEC57}"/>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lgn="ctr">
              <a:buNone/>
              <a:defRPr sz="1092"/>
            </a:lvl1pPr>
          </a:lstStyle>
          <a:p>
            <a:r>
              <a:rPr lang="en-US" dirty="0"/>
              <a:t>Icon</a:t>
            </a:r>
          </a:p>
        </p:txBody>
      </p:sp>
      <p:sp>
        <p:nvSpPr>
          <p:cNvPr id="15" name="Picture Placeholder 13">
            <a:extLst>
              <a:ext uri="{FF2B5EF4-FFF2-40B4-BE49-F238E27FC236}">
                <a16:creationId xmlns:a16="http://schemas.microsoft.com/office/drawing/2014/main" id="{FB719DD5-68C0-BC44-A15C-7FD23CE708C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3" name="Content Placeholder 2">
            <a:extLst>
              <a:ext uri="{FF2B5EF4-FFF2-40B4-BE49-F238E27FC236}">
                <a16:creationId xmlns:a16="http://schemas.microsoft.com/office/drawing/2014/main" id="{4AB093B1-81B4-3147-9B5B-C149ECC5A392}"/>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0" name="Picture Placeholder 9">
            <a:extLst>
              <a:ext uri="{FF2B5EF4-FFF2-40B4-BE49-F238E27FC236}">
                <a16:creationId xmlns:a16="http://schemas.microsoft.com/office/drawing/2014/main" id="{56A40189-E215-FF4D-AB01-3AF0B152A831}"/>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20" name="Text Placeholder 16">
            <a:extLst>
              <a:ext uri="{FF2B5EF4-FFF2-40B4-BE49-F238E27FC236}">
                <a16:creationId xmlns:a16="http://schemas.microsoft.com/office/drawing/2014/main" id="{2A58D748-C7A7-1D49-BEBE-A431B8A2A266}"/>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21" name="Content Placeholder 2">
            <a:extLst>
              <a:ext uri="{FF2B5EF4-FFF2-40B4-BE49-F238E27FC236}">
                <a16:creationId xmlns:a16="http://schemas.microsoft.com/office/drawing/2014/main" id="{F3446F75-6D95-AB46-A794-A60DCB51B87B}"/>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a:t>
            </a:r>
          </a:p>
          <a:p>
            <a:pPr lvl="0"/>
            <a:endParaRPr lang="en-US" dirty="0"/>
          </a:p>
        </p:txBody>
      </p:sp>
    </p:spTree>
    <p:extLst>
      <p:ext uri="{BB962C8B-B14F-4D97-AF65-F5344CB8AC3E}">
        <p14:creationId xmlns:p14="http://schemas.microsoft.com/office/powerpoint/2010/main" val="2722100792"/>
      </p:ext>
    </p:extLst>
  </p:cSld>
  <p:clrMapOvr>
    <a:masterClrMapping/>
  </p:clrMapOvr>
  <p:extLst>
    <p:ext uri="{DCECCB84-F9BA-43D5-87BE-67443E8EF086}">
      <p15:sldGuideLst xmlns:p15="http://schemas.microsoft.com/office/powerpoint/2012/main">
        <p15:guide id="1" orient="horz" pos="3610">
          <p15:clr>
            <a:srgbClr val="FBAE40"/>
          </p15:clr>
        </p15:guide>
        <p15:guide id="2" pos="90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column text (blue sidebar)">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dirty="0"/>
              <a:t>Sub-headline</a:t>
            </a:r>
          </a:p>
        </p:txBody>
      </p:sp>
      <p:sp>
        <p:nvSpPr>
          <p:cNvPr id="11" name="object 3">
            <a:extLst>
              <a:ext uri="{FF2B5EF4-FFF2-40B4-BE49-F238E27FC236}">
                <a16:creationId xmlns:a16="http://schemas.microsoft.com/office/drawing/2014/main" id="{C938A7FF-500D-2248-B573-A06E75E38E5D}"/>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Picture Placeholder 9">
            <a:extLst>
              <a:ext uri="{FF2B5EF4-FFF2-40B4-BE49-F238E27FC236}">
                <a16:creationId xmlns:a16="http://schemas.microsoft.com/office/drawing/2014/main" id="{63400D0E-1D73-5A4E-8738-D509CBEB47C8}"/>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14" name="Content Placeholder 2">
            <a:extLst>
              <a:ext uri="{FF2B5EF4-FFF2-40B4-BE49-F238E27FC236}">
                <a16:creationId xmlns:a16="http://schemas.microsoft.com/office/drawing/2014/main" id="{D82A0168-91F8-3C44-8D48-83BBD277B1AC}"/>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dirty="0"/>
              <a:t>Bullet</a:t>
            </a:r>
          </a:p>
          <a:p>
            <a:pPr lvl="1"/>
            <a:r>
              <a:rPr lang="en-US" dirty="0"/>
              <a:t>Bullet</a:t>
            </a:r>
          </a:p>
          <a:p>
            <a:pPr lvl="2"/>
            <a:r>
              <a:rPr lang="en-US" dirty="0"/>
              <a:t>Bullet </a:t>
            </a:r>
          </a:p>
        </p:txBody>
      </p:sp>
      <p:sp>
        <p:nvSpPr>
          <p:cNvPr id="15" name="Holder 2">
            <a:extLst>
              <a:ext uri="{FF2B5EF4-FFF2-40B4-BE49-F238E27FC236}">
                <a16:creationId xmlns:a16="http://schemas.microsoft.com/office/drawing/2014/main" id="{6610F779-4C73-5F44-BD6E-44DB6F35E95B}"/>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766674635"/>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column text (blue sidebar w/quot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object 3">
            <a:extLst>
              <a:ext uri="{FF2B5EF4-FFF2-40B4-BE49-F238E27FC236}">
                <a16:creationId xmlns:a16="http://schemas.microsoft.com/office/drawing/2014/main" id="{47E5CEBC-BBEE-A944-9AA3-8D111D61EA8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7"/>
            <a:ext cx="2310366" cy="2519586"/>
          </a:xfrm>
          <a:prstGeom prst="rect">
            <a:avLst/>
          </a:prstGeom>
        </p:spPr>
        <p:txBody>
          <a:bodyPr/>
          <a:lstStyle>
            <a:lvl1pPr marL="0" indent="0">
              <a:buNone/>
              <a:defRPr sz="3274" b="0">
                <a:solidFill>
                  <a:schemeClr val="bg1"/>
                </a:solidFill>
              </a:defRPr>
            </a:lvl1pPr>
          </a:lstStyle>
          <a:p>
            <a:pPr lvl="0"/>
            <a:r>
              <a:rPr lang="en-US" b="0" dirty="0"/>
              <a:t>Lorem ipsum dolor sit </a:t>
            </a:r>
            <a:r>
              <a:rPr lang="en-US" b="0" dirty="0" err="1"/>
              <a:t>amet</a:t>
            </a:r>
            <a:r>
              <a:rPr lang="en-US" b="0" dirty="0"/>
              <a:t>, </a:t>
            </a:r>
            <a:r>
              <a:rPr lang="en-US" b="0" dirty="0" err="1"/>
              <a:t>consectetur</a:t>
            </a:r>
            <a:r>
              <a:rPr lang="en-US" b="0" dirty="0"/>
              <a:t> </a:t>
            </a:r>
            <a:r>
              <a:rPr lang="en-US" b="0" dirty="0" err="1"/>
              <a:t>adipiscing</a:t>
            </a:r>
            <a:r>
              <a:rPr lang="en-US" b="0" dirty="0"/>
              <a:t>.</a:t>
            </a:r>
            <a:endParaRPr lang="en-US" dirty="0"/>
          </a:p>
        </p:txBody>
      </p:sp>
      <p:sp>
        <p:nvSpPr>
          <p:cNvPr id="11" name="TextBox 10">
            <a:extLst>
              <a:ext uri="{FF2B5EF4-FFF2-40B4-BE49-F238E27FC236}">
                <a16:creationId xmlns:a16="http://schemas.microsoft.com/office/drawing/2014/main" id="{CA74F3F6-1FF7-B946-AF4F-414EFF599891}"/>
              </a:ext>
            </a:extLst>
          </p:cNvPr>
          <p:cNvSpPr txBox="1"/>
          <p:nvPr userDrawn="1"/>
        </p:nvSpPr>
        <p:spPr>
          <a:xfrm>
            <a:off x="9376721" y="1534483"/>
            <a:ext cx="1016562" cy="1380058"/>
          </a:xfrm>
          <a:prstGeom prst="rect">
            <a:avLst/>
          </a:prstGeom>
          <a:noFill/>
        </p:spPr>
        <p:txBody>
          <a:bodyPr wrap="square" rtlCol="0">
            <a:spAutoFit/>
          </a:bodyPr>
          <a:lstStyle/>
          <a:p>
            <a:pPr marL="0" marR="0" lvl="0" indent="0" algn="l" defTabSz="554412" rtl="0" eaLnBrk="1" fontAlgn="auto" latinLnBrk="0" hangingPunct="1">
              <a:lnSpc>
                <a:spcPct val="100000"/>
              </a:lnSpc>
              <a:spcBef>
                <a:spcPts val="0"/>
              </a:spcBef>
              <a:spcAft>
                <a:spcPts val="0"/>
              </a:spcAft>
              <a:buClrTx/>
              <a:buSzTx/>
              <a:buFontTx/>
              <a:buNone/>
              <a:tabLst/>
              <a:defRPr/>
            </a:pPr>
            <a:r>
              <a:rPr kumimoji="0" lang="en-US" sz="8368"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3" name="Text Placeholder 12">
            <a:extLst>
              <a:ext uri="{FF2B5EF4-FFF2-40B4-BE49-F238E27FC236}">
                <a16:creationId xmlns:a16="http://schemas.microsoft.com/office/drawing/2014/main" id="{58CE6E94-9B3D-994E-866A-265EBE948F08}"/>
              </a:ext>
            </a:extLst>
          </p:cNvPr>
          <p:cNvSpPr>
            <a:spLocks noGrp="1"/>
          </p:cNvSpPr>
          <p:nvPr>
            <p:ph type="body" sz="quarter" idx="18" hasCustomPrompt="1"/>
          </p:nvPr>
        </p:nvSpPr>
        <p:spPr>
          <a:xfrm>
            <a:off x="9496574" y="5046271"/>
            <a:ext cx="2310366" cy="223963"/>
          </a:xfrm>
          <a:prstGeom prst="rect">
            <a:avLst/>
          </a:prstGeom>
        </p:spPr>
        <p:txBody>
          <a:bodyPr/>
          <a:lstStyle>
            <a:lvl1pPr marL="0" indent="0">
              <a:buNone/>
              <a:defRPr sz="1455" i="1">
                <a:solidFill>
                  <a:schemeClr val="bg1"/>
                </a:solidFill>
              </a:defRPr>
            </a:lvl1pPr>
          </a:lstStyle>
          <a:p>
            <a:pPr lvl="0"/>
            <a:r>
              <a:rPr lang="en-US" dirty="0"/>
              <a:t>- Author of Quote</a:t>
            </a:r>
          </a:p>
        </p:txBody>
      </p:sp>
      <p:sp>
        <p:nvSpPr>
          <p:cNvPr id="42" name="Holder 2">
            <a:extLst>
              <a:ext uri="{FF2B5EF4-FFF2-40B4-BE49-F238E27FC236}">
                <a16:creationId xmlns:a16="http://schemas.microsoft.com/office/drawing/2014/main" id="{E55351B6-5C5C-7149-95DE-954FA878BC70}"/>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3" name="Picture Placeholder 13">
            <a:extLst>
              <a:ext uri="{FF2B5EF4-FFF2-40B4-BE49-F238E27FC236}">
                <a16:creationId xmlns:a16="http://schemas.microsoft.com/office/drawing/2014/main" id="{4E26DF02-BD7C-534A-9F84-4D76F0CB8F19}"/>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4" name="Picture Placeholder 13">
            <a:extLst>
              <a:ext uri="{FF2B5EF4-FFF2-40B4-BE49-F238E27FC236}">
                <a16:creationId xmlns:a16="http://schemas.microsoft.com/office/drawing/2014/main" id="{73693565-49E1-D147-99F0-674ED2762B1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5" name="Text Placeholder 16">
            <a:extLst>
              <a:ext uri="{FF2B5EF4-FFF2-40B4-BE49-F238E27FC236}">
                <a16:creationId xmlns:a16="http://schemas.microsoft.com/office/drawing/2014/main" id="{1E3B6999-F1AB-DA47-8C7F-D03970688CDB}"/>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47" name="Text Placeholder 16">
            <a:extLst>
              <a:ext uri="{FF2B5EF4-FFF2-40B4-BE49-F238E27FC236}">
                <a16:creationId xmlns:a16="http://schemas.microsoft.com/office/drawing/2014/main" id="{F60E0120-76C1-AE40-A550-0A955A522967}"/>
              </a:ext>
            </a:extLst>
          </p:cNvPr>
          <p:cNvSpPr>
            <a:spLocks noGrp="1"/>
          </p:cNvSpPr>
          <p:nvPr>
            <p:ph type="body" sz="quarter" idx="20"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18" name="Content Placeholder 2">
            <a:extLst>
              <a:ext uri="{FF2B5EF4-FFF2-40B4-BE49-F238E27FC236}">
                <a16:creationId xmlns:a16="http://schemas.microsoft.com/office/drawing/2014/main" id="{86BB9675-5C4C-2C49-AC1C-B3901E894E9B}"/>
              </a:ext>
            </a:extLst>
          </p:cNvPr>
          <p:cNvSpPr>
            <a:spLocks noGrp="1"/>
          </p:cNvSpPr>
          <p:nvPr>
            <p:ph sz="quarter" idx="21"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9" name="Content Placeholder 2">
            <a:extLst>
              <a:ext uri="{FF2B5EF4-FFF2-40B4-BE49-F238E27FC236}">
                <a16:creationId xmlns:a16="http://schemas.microsoft.com/office/drawing/2014/main" id="{D20FFCD7-9465-4D4B-9495-B95081383413}"/>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 </a:t>
            </a:r>
          </a:p>
          <a:p>
            <a:pPr lvl="0"/>
            <a:endParaRPr lang="en-US" dirty="0"/>
          </a:p>
        </p:txBody>
      </p:sp>
    </p:spTree>
    <p:extLst>
      <p:ext uri="{BB962C8B-B14F-4D97-AF65-F5344CB8AC3E}">
        <p14:creationId xmlns:p14="http://schemas.microsoft.com/office/powerpoint/2010/main" val="411822496"/>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column text (blue sidebar w/tex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BEE09AAE-D820-8E49-AFEF-6EACB2E8AF8B}"/>
              </a:ext>
            </a:extLst>
          </p:cNvPr>
          <p:cNvSpPr/>
          <p:nvPr userDrawn="1"/>
        </p:nvSpPr>
        <p:spPr>
          <a:xfrm>
            <a:off x="9142316" y="3533"/>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9"/>
            <a:ext cx="2310366" cy="2015669"/>
          </a:xfrm>
          <a:prstGeom prst="rect">
            <a:avLst/>
          </a:prstGeom>
        </p:spPr>
        <p:txBody>
          <a:bodyPr/>
          <a:lstStyle>
            <a:lvl1pPr marL="0" indent="0">
              <a:buNone/>
              <a:defRPr sz="3274" b="0">
                <a:solidFill>
                  <a:schemeClr val="bg1"/>
                </a:solidFill>
                <a:latin typeface="Helvetica" pitchFamily="2" charset="0"/>
              </a:defRPr>
            </a:lvl1pPr>
          </a:lstStyle>
          <a:p>
            <a:pPr lvl="0"/>
            <a:r>
              <a:rPr lang="en-US" b="0" dirty="0"/>
              <a:t>Slide Highlight Text Goes Here</a:t>
            </a:r>
            <a:endParaRPr lang="en-US" dirty="0"/>
          </a:p>
        </p:txBody>
      </p:sp>
      <p:sp>
        <p:nvSpPr>
          <p:cNvPr id="41" name="Holder 2">
            <a:extLst>
              <a:ext uri="{FF2B5EF4-FFF2-40B4-BE49-F238E27FC236}">
                <a16:creationId xmlns:a16="http://schemas.microsoft.com/office/drawing/2014/main" id="{B0D94EF6-60EF-A84D-90BC-B625C05421E9}"/>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2" name="Picture Placeholder 13">
            <a:extLst>
              <a:ext uri="{FF2B5EF4-FFF2-40B4-BE49-F238E27FC236}">
                <a16:creationId xmlns:a16="http://schemas.microsoft.com/office/drawing/2014/main" id="{A08426B4-26BF-D841-81B2-11DFA73F67CB}"/>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3" name="Picture Placeholder 13">
            <a:extLst>
              <a:ext uri="{FF2B5EF4-FFF2-40B4-BE49-F238E27FC236}">
                <a16:creationId xmlns:a16="http://schemas.microsoft.com/office/drawing/2014/main" id="{88C1CE03-19BE-504E-8050-BE08D0EB73D3}"/>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4" name="Text Placeholder 16">
            <a:extLst>
              <a:ext uri="{FF2B5EF4-FFF2-40B4-BE49-F238E27FC236}">
                <a16:creationId xmlns:a16="http://schemas.microsoft.com/office/drawing/2014/main" id="{82C47BB5-6868-0B4C-9362-ADF4E7962F3F}"/>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46" name="Text Placeholder 16">
            <a:extLst>
              <a:ext uri="{FF2B5EF4-FFF2-40B4-BE49-F238E27FC236}">
                <a16:creationId xmlns:a16="http://schemas.microsoft.com/office/drawing/2014/main" id="{B0325FDA-945A-6C4A-85BF-D201D56743D3}"/>
              </a:ext>
            </a:extLst>
          </p:cNvPr>
          <p:cNvSpPr>
            <a:spLocks noGrp="1"/>
          </p:cNvSpPr>
          <p:nvPr>
            <p:ph type="body" sz="quarter" idx="19"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16" name="Content Placeholder 2">
            <a:extLst>
              <a:ext uri="{FF2B5EF4-FFF2-40B4-BE49-F238E27FC236}">
                <a16:creationId xmlns:a16="http://schemas.microsoft.com/office/drawing/2014/main" id="{AD6F7CB5-25A7-8349-BB51-E02CD601AFBF}"/>
              </a:ext>
            </a:extLst>
          </p:cNvPr>
          <p:cNvSpPr>
            <a:spLocks noGrp="1"/>
          </p:cNvSpPr>
          <p:nvPr>
            <p:ph sz="quarter" idx="20"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7" name="Content Placeholder 2">
            <a:extLst>
              <a:ext uri="{FF2B5EF4-FFF2-40B4-BE49-F238E27FC236}">
                <a16:creationId xmlns:a16="http://schemas.microsoft.com/office/drawing/2014/main" id="{C9BCC7C5-8327-5949-B81B-D2E8D5121C63}"/>
              </a:ext>
            </a:extLst>
          </p:cNvPr>
          <p:cNvSpPr>
            <a:spLocks noGrp="1"/>
          </p:cNvSpPr>
          <p:nvPr>
            <p:ph sz="quarter" idx="21"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a:t>
            </a:r>
          </a:p>
          <a:p>
            <a:pPr lvl="0"/>
            <a:endParaRPr lang="en-US" dirty="0"/>
          </a:p>
        </p:txBody>
      </p:sp>
    </p:spTree>
    <p:extLst>
      <p:ext uri="{BB962C8B-B14F-4D97-AF65-F5344CB8AC3E}">
        <p14:creationId xmlns:p14="http://schemas.microsoft.com/office/powerpoint/2010/main" val="2465125647"/>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lor block +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6650435" cy="6858000"/>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898271" y="1257103"/>
            <a:ext cx="5196315" cy="1975541"/>
          </a:xfrm>
          <a:prstGeom prst="rect">
            <a:avLst/>
          </a:prstGeom>
        </p:spPr>
        <p:txBody>
          <a:bodyPr lIns="0" tIns="0" rIns="0" bIns="0" anchor="b" anchorCtr="0">
            <a:normAutofit/>
          </a:bodyPr>
          <a:lstStyle>
            <a:lvl1pPr>
              <a:defRPr sz="4124" b="1" i="0" spc="-91">
                <a:solidFill>
                  <a:schemeClr val="bg1"/>
                </a:solidFill>
                <a:latin typeface="Helvetica" pitchFamily="2" charset="0"/>
                <a:cs typeface="Arial Narrow" panose="020B0604020202020204" pitchFamily="34" charset="0"/>
              </a:defRPr>
            </a:lvl1pPr>
          </a:lstStyle>
          <a:p>
            <a:r>
              <a:rPr lang="en-US" dirty="0"/>
              <a:t>Insert Slide Title</a:t>
            </a:r>
            <a:endParaRPr dirty="0"/>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874571" y="4097582"/>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874571" y="4524593"/>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197" y="2629884"/>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899686" y="3336585"/>
            <a:ext cx="3171317"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
        <p:nvSpPr>
          <p:cNvPr id="13" name="Picture Placeholder 5">
            <a:extLst>
              <a:ext uri="{FF2B5EF4-FFF2-40B4-BE49-F238E27FC236}">
                <a16:creationId xmlns:a16="http://schemas.microsoft.com/office/drawing/2014/main" id="{34E3D869-9723-B548-AC8A-09328DBB22FD}"/>
              </a:ext>
            </a:extLst>
          </p:cNvPr>
          <p:cNvSpPr>
            <a:spLocks noGrp="1"/>
          </p:cNvSpPr>
          <p:nvPr>
            <p:ph type="pic" sz="quarter" idx="13"/>
          </p:nvPr>
        </p:nvSpPr>
        <p:spPr>
          <a:xfrm>
            <a:off x="6647067" y="1"/>
            <a:ext cx="5544936"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2" name="Text Placeholder 3">
            <a:extLst>
              <a:ext uri="{FF2B5EF4-FFF2-40B4-BE49-F238E27FC236}">
                <a16:creationId xmlns:a16="http://schemas.microsoft.com/office/drawing/2014/main" id="{273F335E-58B4-A244-B6ED-C86C31106A22}"/>
              </a:ext>
            </a:extLst>
          </p:cNvPr>
          <p:cNvSpPr>
            <a:spLocks noGrp="1"/>
          </p:cNvSpPr>
          <p:nvPr>
            <p:ph type="body" sz="quarter" idx="14" hasCustomPrompt="1"/>
          </p:nvPr>
        </p:nvSpPr>
        <p:spPr>
          <a:xfrm>
            <a:off x="874571" y="3613831"/>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Presenter Name</a:t>
            </a:r>
          </a:p>
        </p:txBody>
      </p:sp>
    </p:spTree>
    <p:extLst>
      <p:ext uri="{BB962C8B-B14F-4D97-AF65-F5344CB8AC3E}">
        <p14:creationId xmlns:p14="http://schemas.microsoft.com/office/powerpoint/2010/main" val="3407154550"/>
      </p:ext>
    </p:extLst>
  </p:cSld>
  <p:clrMapOvr>
    <a:masterClrMapping/>
  </p:clrMapOvr>
  <p:extLst>
    <p:ext uri="{DCECCB84-F9BA-43D5-87BE-67443E8EF086}">
      <p15:sldGuideLst xmlns:p15="http://schemas.microsoft.com/office/powerpoint/2012/main">
        <p15:guide id="1" orient="horz" pos="3562">
          <p15:clr>
            <a:srgbClr val="FBAE40"/>
          </p15:clr>
        </p15:guide>
        <p15:guide id="2" pos="95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column text (green sidebar)">
    <p:spTree>
      <p:nvGrpSpPr>
        <p:cNvPr id="1" name=""/>
        <p:cNvGrpSpPr/>
        <p:nvPr/>
      </p:nvGrpSpPr>
      <p:grpSpPr>
        <a:xfrm>
          <a:off x="0" y="0"/>
          <a:ext cx="0" cy="0"/>
          <a:chOff x="0" y="0"/>
          <a:chExt cx="0" cy="0"/>
        </a:xfrm>
      </p:grpSpPr>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19" name="object 3">
            <a:extLst>
              <a:ext uri="{FF2B5EF4-FFF2-40B4-BE49-F238E27FC236}">
                <a16:creationId xmlns:a16="http://schemas.microsoft.com/office/drawing/2014/main" id="{6A9B0143-2966-CA4E-B358-C07DFB5D78C8}"/>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8" name="Picture Placeholder 9">
            <a:extLst>
              <a:ext uri="{FF2B5EF4-FFF2-40B4-BE49-F238E27FC236}">
                <a16:creationId xmlns:a16="http://schemas.microsoft.com/office/drawing/2014/main" id="{F7A3E0E9-EBCE-064A-B031-7E6045D51F6F}"/>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45" name="Holder 2">
            <a:extLst>
              <a:ext uri="{FF2B5EF4-FFF2-40B4-BE49-F238E27FC236}">
                <a16:creationId xmlns:a16="http://schemas.microsoft.com/office/drawing/2014/main" id="{1BC91DB5-4A76-474B-A3E4-4DE5EA6FECAD}"/>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6" name="Picture Placeholder 13">
            <a:extLst>
              <a:ext uri="{FF2B5EF4-FFF2-40B4-BE49-F238E27FC236}">
                <a16:creationId xmlns:a16="http://schemas.microsoft.com/office/drawing/2014/main" id="{7363F217-D23E-C04D-BF6B-C8A2F949C39F}"/>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7" name="Picture Placeholder 13">
            <a:extLst>
              <a:ext uri="{FF2B5EF4-FFF2-40B4-BE49-F238E27FC236}">
                <a16:creationId xmlns:a16="http://schemas.microsoft.com/office/drawing/2014/main" id="{E38C1C77-1FC6-6F4D-91E3-40BFF0BF1770}"/>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8" name="Text Placeholder 16">
            <a:extLst>
              <a:ext uri="{FF2B5EF4-FFF2-40B4-BE49-F238E27FC236}">
                <a16:creationId xmlns:a16="http://schemas.microsoft.com/office/drawing/2014/main" id="{AB717C7D-D28D-BC4B-B86B-CEF10FBFE366}"/>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50" name="Text Placeholder 16">
            <a:extLst>
              <a:ext uri="{FF2B5EF4-FFF2-40B4-BE49-F238E27FC236}">
                <a16:creationId xmlns:a16="http://schemas.microsoft.com/office/drawing/2014/main" id="{172D49D8-FC8A-294F-9F14-E5A706E474AE}"/>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20" name="Content Placeholder 2">
            <a:extLst>
              <a:ext uri="{FF2B5EF4-FFF2-40B4-BE49-F238E27FC236}">
                <a16:creationId xmlns:a16="http://schemas.microsoft.com/office/drawing/2014/main" id="{94F81477-A8B3-4942-8AAA-C481B9EC1811}"/>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21" name="Content Placeholder 2">
            <a:extLst>
              <a:ext uri="{FF2B5EF4-FFF2-40B4-BE49-F238E27FC236}">
                <a16:creationId xmlns:a16="http://schemas.microsoft.com/office/drawing/2014/main" id="{8B84A589-7000-1E4B-8D3C-09C7C492CA9C}"/>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 </a:t>
            </a:r>
          </a:p>
          <a:p>
            <a:pPr lvl="0"/>
            <a:endParaRPr lang="en-US" dirty="0"/>
          </a:p>
        </p:txBody>
      </p:sp>
    </p:spTree>
    <p:extLst>
      <p:ext uri="{BB962C8B-B14F-4D97-AF65-F5344CB8AC3E}">
        <p14:creationId xmlns:p14="http://schemas.microsoft.com/office/powerpoint/2010/main" val="4006307462"/>
      </p:ext>
    </p:extLst>
  </p:cSld>
  <p:clrMapOvr>
    <a:masterClrMapping/>
  </p:clrMapOvr>
  <p:extLst>
    <p:ext uri="{DCECCB84-F9BA-43D5-87BE-67443E8EF086}">
      <p15:sldGuideLst xmlns:p15="http://schemas.microsoft.com/office/powerpoint/2012/main">
        <p15:guide id="1" orient="horz" pos="4283">
          <p15:clr>
            <a:srgbClr val="FBAE40"/>
          </p15:clr>
        </p15:guide>
        <p15:guide id="2" pos="988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column text (green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3">
            <a:extLst>
              <a:ext uri="{FF2B5EF4-FFF2-40B4-BE49-F238E27FC236}">
                <a16:creationId xmlns:a16="http://schemas.microsoft.com/office/drawing/2014/main" id="{5A20DA78-EECF-3141-9D36-4845FD41033D}"/>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5" name="Picture Placeholder 9">
            <a:extLst>
              <a:ext uri="{FF2B5EF4-FFF2-40B4-BE49-F238E27FC236}">
                <a16:creationId xmlns:a16="http://schemas.microsoft.com/office/drawing/2014/main" id="{72351DC5-6605-B447-9C62-2846F84CDD1C}"/>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23" name="Holder 2">
            <a:extLst>
              <a:ext uri="{FF2B5EF4-FFF2-40B4-BE49-F238E27FC236}">
                <a16:creationId xmlns:a16="http://schemas.microsoft.com/office/drawing/2014/main" id="{D0133995-1F7D-B54A-B105-49790524B48C}"/>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24" name="Text Placeholder 16">
            <a:extLst>
              <a:ext uri="{FF2B5EF4-FFF2-40B4-BE49-F238E27FC236}">
                <a16:creationId xmlns:a16="http://schemas.microsoft.com/office/drawing/2014/main" id="{C171A799-F373-8547-9BAA-F448A44CA52A}"/>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dirty="0"/>
              <a:t>Sub-headline</a:t>
            </a:r>
          </a:p>
        </p:txBody>
      </p:sp>
      <p:sp>
        <p:nvSpPr>
          <p:cNvPr id="14" name="Content Placeholder 2">
            <a:extLst>
              <a:ext uri="{FF2B5EF4-FFF2-40B4-BE49-F238E27FC236}">
                <a16:creationId xmlns:a16="http://schemas.microsoft.com/office/drawing/2014/main" id="{B2FCB693-91C9-3347-9BA5-2C74745A0018}"/>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Tree>
    <p:extLst>
      <p:ext uri="{BB962C8B-B14F-4D97-AF65-F5344CB8AC3E}">
        <p14:creationId xmlns:p14="http://schemas.microsoft.com/office/powerpoint/2010/main" val="2751836271"/>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image + half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EFA7E7-ACF4-B04F-8218-8FD25DDAD41A}"/>
              </a:ext>
            </a:extLst>
          </p:cNvPr>
          <p:cNvSpPr>
            <a:spLocks noGrp="1"/>
          </p:cNvSpPr>
          <p:nvPr>
            <p:ph type="pic" sz="quarter" idx="12"/>
          </p:nvPr>
        </p:nvSpPr>
        <p:spPr>
          <a:xfrm>
            <a:off x="0" y="1"/>
            <a:ext cx="5819237" cy="6743535"/>
          </a:xfrm>
          <a:prstGeom prst="rect">
            <a:avLst/>
          </a:prstGeom>
        </p:spPr>
        <p:txBody>
          <a:bodyPr>
            <a:normAutofit/>
          </a:bodyPr>
          <a:lstStyle>
            <a:lvl1pPr marL="0" indent="0">
              <a:buNone/>
              <a:defRPr sz="1092"/>
            </a:lvl1pPr>
          </a:lstStyle>
          <a:p>
            <a:r>
              <a:rPr lang="en-US"/>
              <a:t>Click icon to add picture</a:t>
            </a:r>
            <a:endParaRPr lang="en-US" dirty="0"/>
          </a:p>
        </p:txBody>
      </p:sp>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5818757"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5985152" y="1113686"/>
            <a:ext cx="221699" cy="2894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Text Placeholder 17">
            <a:extLst>
              <a:ext uri="{FF2B5EF4-FFF2-40B4-BE49-F238E27FC236}">
                <a16:creationId xmlns:a16="http://schemas.microsoft.com/office/drawing/2014/main" id="{145A4EE7-A956-2546-846D-8CB54EBFCC06}"/>
              </a:ext>
            </a:extLst>
          </p:cNvPr>
          <p:cNvSpPr>
            <a:spLocks noGrp="1"/>
          </p:cNvSpPr>
          <p:nvPr>
            <p:ph type="body" sz="quarter" idx="10" hasCustomPrompt="1"/>
          </p:nvPr>
        </p:nvSpPr>
        <p:spPr>
          <a:xfrm>
            <a:off x="6509691"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dirty="0"/>
              <a:t>Click here to insert headline</a:t>
            </a: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Arial"/>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19" name="object 117">
            <a:extLst>
              <a:ext uri="{FF2B5EF4-FFF2-40B4-BE49-F238E27FC236}">
                <a16:creationId xmlns:a16="http://schemas.microsoft.com/office/drawing/2014/main" id="{8CD29939-7064-4240-B867-E9DE6154017E}"/>
              </a:ext>
            </a:extLst>
          </p:cNvPr>
          <p:cNvSpPr txBox="1">
            <a:spLocks/>
          </p:cNvSpPr>
          <p:nvPr userDrawn="1"/>
        </p:nvSpPr>
        <p:spPr>
          <a:xfrm>
            <a:off x="10120463"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r"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4" name="Content Placeholder 2">
            <a:extLst>
              <a:ext uri="{FF2B5EF4-FFF2-40B4-BE49-F238E27FC236}">
                <a16:creationId xmlns:a16="http://schemas.microsoft.com/office/drawing/2014/main" id="{5FB8169C-1404-244A-BBB7-D91B0B28275F}"/>
              </a:ext>
            </a:extLst>
          </p:cNvPr>
          <p:cNvSpPr>
            <a:spLocks noGrp="1"/>
          </p:cNvSpPr>
          <p:nvPr>
            <p:ph sz="quarter" idx="17" hasCustomPrompt="1"/>
          </p:nvPr>
        </p:nvSpPr>
        <p:spPr>
          <a:xfrm>
            <a:off x="6509691" y="1807872"/>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2058532296"/>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3369"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163027" y="1113686"/>
            <a:ext cx="221699" cy="2894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78712"/>
            <a:ext cx="235462" cy="154017"/>
          </a:xfrm>
          <a:prstGeom prst="rect">
            <a:avLst/>
          </a:prstGeom>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6" name="Content Placeholder 5">
            <a:extLst>
              <a:ext uri="{FF2B5EF4-FFF2-40B4-BE49-F238E27FC236}">
                <a16:creationId xmlns:a16="http://schemas.microsoft.com/office/drawing/2014/main" id="{288AB99F-9398-8441-8935-1782B750B61B}"/>
              </a:ext>
            </a:extLst>
          </p:cNvPr>
          <p:cNvSpPr>
            <a:spLocks noGrp="1"/>
          </p:cNvSpPr>
          <p:nvPr>
            <p:ph sz="quarter" idx="20"/>
          </p:nvPr>
        </p:nvSpPr>
        <p:spPr>
          <a:xfrm>
            <a:off x="6373244" y="0"/>
            <a:ext cx="5818755" cy="6743536"/>
          </a:xfrm>
          <a:prstGeom prst="rect">
            <a:avLst/>
          </a:prstGeom>
        </p:spPr>
        <p:txBody>
          <a:bodyPr>
            <a:normAutofit/>
          </a:bodyPr>
          <a:lstStyle>
            <a:lvl1pPr marL="0" indent="0">
              <a:buNone/>
              <a:defRPr sz="1334">
                <a:latin typeface="Helvetica" pitchFamily="2" charset="0"/>
              </a:defRPr>
            </a:lvl1pPr>
          </a:lstStyle>
          <a:p>
            <a:pPr lvl="0"/>
            <a:r>
              <a:rPr lang="en-US"/>
              <a:t>Click to edit Master text styles</a:t>
            </a:r>
          </a:p>
        </p:txBody>
      </p:sp>
      <p:sp>
        <p:nvSpPr>
          <p:cNvPr id="17" name="object 117">
            <a:extLst>
              <a:ext uri="{FF2B5EF4-FFF2-40B4-BE49-F238E27FC236}">
                <a16:creationId xmlns:a16="http://schemas.microsoft.com/office/drawing/2014/main" id="{89745440-2BE0-7E43-A1DE-D4A4FAEF2F8B}"/>
              </a:ext>
            </a:extLst>
          </p:cNvPr>
          <p:cNvSpPr txBox="1">
            <a:spLocks/>
          </p:cNvSpPr>
          <p:nvPr userDrawn="1"/>
        </p:nvSpPr>
        <p:spPr>
          <a:xfrm>
            <a:off x="384725" y="649815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20" name="Text Placeholder 17">
            <a:extLst>
              <a:ext uri="{FF2B5EF4-FFF2-40B4-BE49-F238E27FC236}">
                <a16:creationId xmlns:a16="http://schemas.microsoft.com/office/drawing/2014/main" id="{173F15F6-83FF-B543-8217-63BB9F18813C}"/>
              </a:ext>
            </a:extLst>
          </p:cNvPr>
          <p:cNvSpPr>
            <a:spLocks noGrp="1"/>
          </p:cNvSpPr>
          <p:nvPr>
            <p:ph type="body" sz="quarter" idx="10" hasCustomPrompt="1"/>
          </p:nvPr>
        </p:nvSpPr>
        <p:spPr>
          <a:xfrm>
            <a:off x="690223"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dirty="0"/>
              <a:t>Click here to insert headline</a:t>
            </a:r>
          </a:p>
        </p:txBody>
      </p:sp>
      <p:sp>
        <p:nvSpPr>
          <p:cNvPr id="14" name="Content Placeholder 2">
            <a:extLst>
              <a:ext uri="{FF2B5EF4-FFF2-40B4-BE49-F238E27FC236}">
                <a16:creationId xmlns:a16="http://schemas.microsoft.com/office/drawing/2014/main" id="{0725D63F-8604-034C-9B90-C27AD55E395D}"/>
              </a:ext>
            </a:extLst>
          </p:cNvPr>
          <p:cNvSpPr>
            <a:spLocks noGrp="1"/>
          </p:cNvSpPr>
          <p:nvPr>
            <p:ph sz="quarter" idx="17" hasCustomPrompt="1"/>
          </p:nvPr>
        </p:nvSpPr>
        <p:spPr>
          <a:xfrm>
            <a:off x="690223" y="1832905"/>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775647366"/>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nterstitial slide w/photo (blu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8" name="object 117">
            <a:extLst>
              <a:ext uri="{FF2B5EF4-FFF2-40B4-BE49-F238E27FC236}">
                <a16:creationId xmlns:a16="http://schemas.microsoft.com/office/drawing/2014/main" id="{70706AD6-C6B1-A748-9E35-F72A1B54FF48}"/>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9" name="object 5">
            <a:extLst>
              <a:ext uri="{FF2B5EF4-FFF2-40B4-BE49-F238E27FC236}">
                <a16:creationId xmlns:a16="http://schemas.microsoft.com/office/drawing/2014/main" id="{2F8BDFD8-5F19-604F-A3E6-ED9F4E93BA2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6">
            <a:extLst>
              <a:ext uri="{FF2B5EF4-FFF2-40B4-BE49-F238E27FC236}">
                <a16:creationId xmlns:a16="http://schemas.microsoft.com/office/drawing/2014/main" id="{B273B1EE-C075-2640-A170-6857D1BCC2CE}"/>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Text Placeholder 9">
            <a:extLst>
              <a:ext uri="{FF2B5EF4-FFF2-40B4-BE49-F238E27FC236}">
                <a16:creationId xmlns:a16="http://schemas.microsoft.com/office/drawing/2014/main" id="{C0B10FDB-65F1-454C-9096-026AB7A2E15E}"/>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3197526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erstitial slide w/photo (green)">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215805" y="10693372"/>
            <a:ext cx="388398"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9" name="object 117">
            <a:extLst>
              <a:ext uri="{FF2B5EF4-FFF2-40B4-BE49-F238E27FC236}">
                <a16:creationId xmlns:a16="http://schemas.microsoft.com/office/drawing/2014/main" id="{3B1D368C-A5B1-724A-AE5F-81C450493AC1}"/>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1" name="Slide Number Placeholder 2">
            <a:extLst>
              <a:ext uri="{FF2B5EF4-FFF2-40B4-BE49-F238E27FC236}">
                <a16:creationId xmlns:a16="http://schemas.microsoft.com/office/drawing/2014/main" id="{A20CCE37-36BE-6A45-BAA0-D001F320AB1C}"/>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
        <p:nvSpPr>
          <p:cNvPr id="14" name="object 5">
            <a:extLst>
              <a:ext uri="{FF2B5EF4-FFF2-40B4-BE49-F238E27FC236}">
                <a16:creationId xmlns:a16="http://schemas.microsoft.com/office/drawing/2014/main" id="{F20A861E-3E72-0C4B-AF10-1306D9662506}"/>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5" name="object 6">
            <a:extLst>
              <a:ext uri="{FF2B5EF4-FFF2-40B4-BE49-F238E27FC236}">
                <a16:creationId xmlns:a16="http://schemas.microsoft.com/office/drawing/2014/main" id="{D2862DC7-6A47-644E-A6ED-2D1D15471509}"/>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Text Placeholder 9">
            <a:extLst>
              <a:ext uri="{FF2B5EF4-FFF2-40B4-BE49-F238E27FC236}">
                <a16:creationId xmlns:a16="http://schemas.microsoft.com/office/drawing/2014/main" id="{22AC06D4-9B05-2045-A97A-E17F8A1E9695}"/>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3171134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erstitial slide w/photo (orange)">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1CEE340-3CA0-D544-9D71-50B96DA30FFE}"/>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1702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215805" y="10693372"/>
            <a:ext cx="388398"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6" name="object 5">
            <a:extLst>
              <a:ext uri="{FF2B5EF4-FFF2-40B4-BE49-F238E27FC236}">
                <a16:creationId xmlns:a16="http://schemas.microsoft.com/office/drawing/2014/main" id="{BB2666D5-3D06-8745-9489-A78F2B3CE6CA}"/>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6">
            <a:extLst>
              <a:ext uri="{FF2B5EF4-FFF2-40B4-BE49-F238E27FC236}">
                <a16:creationId xmlns:a16="http://schemas.microsoft.com/office/drawing/2014/main" id="{5C3D1138-93A4-8545-8F22-C360A8BDC3B5}"/>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1" name="object 117">
            <a:extLst>
              <a:ext uri="{FF2B5EF4-FFF2-40B4-BE49-F238E27FC236}">
                <a16:creationId xmlns:a16="http://schemas.microsoft.com/office/drawing/2014/main" id="{265AB9DC-4A56-1E42-B529-5428B9FA0E0B}"/>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9" name="Slide Number Placeholder 2">
            <a:extLst>
              <a:ext uri="{FF2B5EF4-FFF2-40B4-BE49-F238E27FC236}">
                <a16:creationId xmlns:a16="http://schemas.microsoft.com/office/drawing/2014/main" id="{53BA02F6-8896-D74F-A65E-686292FB0CED}"/>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
        <p:nvSpPr>
          <p:cNvPr id="13" name="Text Placeholder 9">
            <a:extLst>
              <a:ext uri="{FF2B5EF4-FFF2-40B4-BE49-F238E27FC236}">
                <a16:creationId xmlns:a16="http://schemas.microsoft.com/office/drawing/2014/main" id="{B3915216-0497-4144-B90D-CD6D6B2EFFB8}"/>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1970521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erstitial slide w/photo (yellow)">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7D559C61-B7F7-D84C-A57D-7929CE2920DA}"/>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ABC25"/>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1" name="object 117">
            <a:extLst>
              <a:ext uri="{FF2B5EF4-FFF2-40B4-BE49-F238E27FC236}">
                <a16:creationId xmlns:a16="http://schemas.microsoft.com/office/drawing/2014/main" id="{B9F3A269-5C35-8F44-BC53-5E2BBEE16F04}"/>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3" name="Slide Number Placeholder 2">
            <a:extLst>
              <a:ext uri="{FF2B5EF4-FFF2-40B4-BE49-F238E27FC236}">
                <a16:creationId xmlns:a16="http://schemas.microsoft.com/office/drawing/2014/main" id="{E97E297A-7CEE-9E4A-94D2-61EE5AF95341}"/>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5" name="object 5">
            <a:extLst>
              <a:ext uri="{FF2B5EF4-FFF2-40B4-BE49-F238E27FC236}">
                <a16:creationId xmlns:a16="http://schemas.microsoft.com/office/drawing/2014/main" id="{3057ACC5-4DB2-7948-A78B-22DC9B63586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6">
            <a:extLst>
              <a:ext uri="{FF2B5EF4-FFF2-40B4-BE49-F238E27FC236}">
                <a16:creationId xmlns:a16="http://schemas.microsoft.com/office/drawing/2014/main" id="{8FE2960E-C2EB-E94F-AD93-A8382CDA6803}"/>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Text Placeholder 9">
            <a:extLst>
              <a:ext uri="{FF2B5EF4-FFF2-40B4-BE49-F238E27FC236}">
                <a16:creationId xmlns:a16="http://schemas.microsoft.com/office/drawing/2014/main" id="{D91C9A52-7F3F-F34F-8227-A7B5118419C0}"/>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2918958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erstiti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7" name="Text Placeholder 9">
            <a:extLst>
              <a:ext uri="{FF2B5EF4-FFF2-40B4-BE49-F238E27FC236}">
                <a16:creationId xmlns:a16="http://schemas.microsoft.com/office/drawing/2014/main" id="{76E0F1C8-0E61-0D4F-AAAC-CEC799C0F164}"/>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2086887918"/>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erstitial slid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rgbClr val="464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1" name="Text Placeholder 9">
            <a:extLst>
              <a:ext uri="{FF2B5EF4-FFF2-40B4-BE49-F238E27FC236}">
                <a16:creationId xmlns:a16="http://schemas.microsoft.com/office/drawing/2014/main" id="{A54DA30C-6329-EA4B-AFFB-79DA03942550}"/>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940919889"/>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0295" y="5323518"/>
            <a:ext cx="2200878" cy="1314927"/>
          </a:xfrm>
          <a:prstGeom prst="rect">
            <a:avLst/>
          </a:prstGeom>
        </p:spPr>
      </p:pic>
      <p:sp>
        <p:nvSpPr>
          <p:cNvPr id="2" name="Holder 2"/>
          <p:cNvSpPr>
            <a:spLocks noGrp="1"/>
          </p:cNvSpPr>
          <p:nvPr>
            <p:ph type="title" hasCustomPrompt="1"/>
          </p:nvPr>
        </p:nvSpPr>
        <p:spPr>
          <a:xfrm>
            <a:off x="1413941" y="2298932"/>
            <a:ext cx="9518713" cy="802457"/>
          </a:xfrm>
          <a:prstGeom prst="rect">
            <a:avLst/>
          </a:prstGeom>
        </p:spPr>
        <p:txBody>
          <a:bodyPr lIns="0" tIns="0" rIns="0" bIns="0" anchor="b" anchorCtr="0">
            <a:normAutofit/>
          </a:bodyPr>
          <a:lstStyle>
            <a:lvl1pPr>
              <a:defRPr sz="5214" b="1" i="0" spc="-91">
                <a:solidFill>
                  <a:srgbClr val="11AAE3"/>
                </a:solidFill>
                <a:latin typeface="Helvetica" pitchFamily="2" charset="0"/>
                <a:cs typeface="Arial" panose="020B0604020202020204" pitchFamily="34" charset="0"/>
              </a:defRPr>
            </a:lvl1pPr>
          </a:lstStyle>
          <a:p>
            <a:r>
              <a:rPr lang="en-US" dirty="0"/>
              <a:t>Insert Slide Title</a:t>
            </a:r>
            <a:endParaRPr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2" y="2273806"/>
            <a:ext cx="890197"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624" y="2416473"/>
            <a:ext cx="354325" cy="458034"/>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383333" y="3360376"/>
            <a:ext cx="7392693" cy="503917"/>
          </a:xfrm>
          <a:prstGeom prst="rect">
            <a:avLst/>
          </a:prstGeom>
        </p:spPr>
        <p:txBody>
          <a:bodyPr>
            <a:normAutofit/>
          </a:bodyPr>
          <a:lstStyle>
            <a:lvl1pPr marL="0" indent="0">
              <a:buNone/>
              <a:defRPr sz="2911" b="1" i="1">
                <a:solidFill>
                  <a:srgbClr val="57585B"/>
                </a:solidFill>
                <a:latin typeface="Helvetica" pitchFamily="2" charset="0"/>
              </a:defRPr>
            </a:lvl1pPr>
          </a:lstStyle>
          <a:p>
            <a:pPr lvl="0"/>
            <a:r>
              <a:rPr lang="en-US" dirty="0"/>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382850" y="3947903"/>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dirty="0"/>
              <a:t>Title, Company</a:t>
            </a:r>
          </a:p>
        </p:txBody>
      </p:sp>
      <p:sp>
        <p:nvSpPr>
          <p:cNvPr id="12" name="Text Placeholder 3">
            <a:extLst>
              <a:ext uri="{FF2B5EF4-FFF2-40B4-BE49-F238E27FC236}">
                <a16:creationId xmlns:a16="http://schemas.microsoft.com/office/drawing/2014/main" id="{80A0BA62-8CFB-254A-B19F-684A88FC614B}"/>
              </a:ext>
            </a:extLst>
          </p:cNvPr>
          <p:cNvSpPr>
            <a:spLocks noGrp="1"/>
          </p:cNvSpPr>
          <p:nvPr>
            <p:ph type="body" sz="quarter" idx="12" hasCustomPrompt="1"/>
          </p:nvPr>
        </p:nvSpPr>
        <p:spPr>
          <a:xfrm>
            <a:off x="1382850" y="4423375"/>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dirty="0"/>
              <a:t>Date</a:t>
            </a:r>
          </a:p>
        </p:txBody>
      </p:sp>
    </p:spTree>
    <p:extLst>
      <p:ext uri="{BB962C8B-B14F-4D97-AF65-F5344CB8AC3E}">
        <p14:creationId xmlns:p14="http://schemas.microsoft.com/office/powerpoint/2010/main" val="4096944941"/>
      </p:ext>
    </p:extLst>
  </p:cSld>
  <p:clrMapOvr>
    <a:masterClrMapping/>
  </p:clrMapOvr>
  <p:extLst>
    <p:ext uri="{DCECCB84-F9BA-43D5-87BE-67443E8EF086}">
      <p15:sldGuideLst xmlns:p15="http://schemas.microsoft.com/office/powerpoint/2012/main">
        <p15:guide id="1" orient="horz" pos="3562">
          <p15:clr>
            <a:srgbClr val="FBAE40"/>
          </p15:clr>
        </p15:guide>
        <p15:guide id="2" pos="148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stitial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C8F6C-424B-5C43-9E9F-7B46D2232F6C}"/>
              </a:ext>
            </a:extLst>
          </p:cNvPr>
          <p:cNvSpPr/>
          <p:nvPr userDrawn="1"/>
        </p:nvSpPr>
        <p:spPr>
          <a:xfrm>
            <a:off x="1" y="0"/>
            <a:ext cx="12192000" cy="6858000"/>
          </a:xfrm>
          <a:prstGeom prst="rect">
            <a:avLst/>
          </a:prstGeom>
          <a:solidFill>
            <a:srgbClr val="F1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25F99B5D-E6F5-3148-B42C-D669ECEAA8C6}"/>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A84A0074-5094-D946-B8CD-AC95F8A26BED}"/>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C2EAA49C-69BC-1F4D-B254-DBAE502FCF9C}"/>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0" name="Text Placeholder 9">
            <a:extLst>
              <a:ext uri="{FF2B5EF4-FFF2-40B4-BE49-F238E27FC236}">
                <a16:creationId xmlns:a16="http://schemas.microsoft.com/office/drawing/2014/main" id="{406D49CF-0D98-DE46-95F0-868800342CED}"/>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3647985752"/>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stitial slide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4EE846-5350-674D-B22A-7608710A82E2}"/>
              </a:ext>
            </a:extLst>
          </p:cNvPr>
          <p:cNvSpPr/>
          <p:nvPr userDrawn="1"/>
        </p:nvSpPr>
        <p:spPr>
          <a:xfrm>
            <a:off x="1" y="0"/>
            <a:ext cx="12192000" cy="6858000"/>
          </a:xfrm>
          <a:prstGeom prst="rect">
            <a:avLst/>
          </a:prstGeom>
          <a:solidFill>
            <a:srgbClr val="8C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4A8ED669-E750-6943-ACAE-1660FC2B858E}"/>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9" name="Holder 4">
            <a:extLst>
              <a:ext uri="{FF2B5EF4-FFF2-40B4-BE49-F238E27FC236}">
                <a16:creationId xmlns:a16="http://schemas.microsoft.com/office/drawing/2014/main" id="{113708DD-36BC-0645-B617-8BE75C7346BB}"/>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0" name="object 117">
            <a:extLst>
              <a:ext uri="{FF2B5EF4-FFF2-40B4-BE49-F238E27FC236}">
                <a16:creationId xmlns:a16="http://schemas.microsoft.com/office/drawing/2014/main" id="{F3D445D1-F31D-9D49-9879-AE60D3912B22}"/>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©2022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3" name="Text Placeholder 9">
            <a:extLst>
              <a:ext uri="{FF2B5EF4-FFF2-40B4-BE49-F238E27FC236}">
                <a16:creationId xmlns:a16="http://schemas.microsoft.com/office/drawing/2014/main" id="{06A28519-7B04-DA45-BEBC-149957B34071}"/>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1259922338"/>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slide (states icon)">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060C2964-6791-194D-BAD1-54C676F4D6AE}"/>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12C09B3F-5AC4-114E-9AB4-D66DC56A5AAB}"/>
              </a:ext>
            </a:extLst>
          </p:cNvPr>
          <p:cNvSpPr>
            <a:spLocks noGrp="1"/>
          </p:cNvSpPr>
          <p:nvPr>
            <p:ph type="title" hasCustomPrompt="1"/>
          </p:nvPr>
        </p:nvSpPr>
        <p:spPr>
          <a:xfrm>
            <a:off x="876091" y="1303444"/>
            <a:ext cx="4942665" cy="1346013"/>
          </a:xfrm>
          <a:prstGeom prst="rect">
            <a:avLst/>
          </a:prstGeom>
        </p:spPr>
        <p:txBody>
          <a:bodyPr anchor="b" anchorCtr="0">
            <a:normAutofit/>
          </a:bodyPr>
          <a:lstStyle>
            <a:lvl1pPr algn="l">
              <a:defRPr sz="3638" b="1" i="0" spc="-91">
                <a:solidFill>
                  <a:srgbClr val="11AAE3"/>
                </a:solidFill>
                <a:latin typeface="Helvetica" pitchFamily="2" charset="0"/>
                <a:cs typeface="Arial Narrow" panose="020B0604020202020204" pitchFamily="34" charset="0"/>
              </a:defRPr>
            </a:lvl1pPr>
          </a:lstStyle>
          <a:p>
            <a:r>
              <a:rPr lang="en-US" dirty="0"/>
              <a:t>Presenter Name</a:t>
            </a:r>
          </a:p>
        </p:txBody>
      </p:sp>
      <p:sp>
        <p:nvSpPr>
          <p:cNvPr id="14" name="object 113">
            <a:extLst>
              <a:ext uri="{FF2B5EF4-FFF2-40B4-BE49-F238E27FC236}">
                <a16:creationId xmlns:a16="http://schemas.microsoft.com/office/drawing/2014/main" id="{DB9F64F6-CA08-1B43-A04A-E5E59DEB024B}"/>
              </a:ext>
            </a:extLst>
          </p:cNvPr>
          <p:cNvSpPr/>
          <p:nvPr userDrawn="1"/>
        </p:nvSpPr>
        <p:spPr>
          <a:xfrm>
            <a:off x="-1" y="1904145"/>
            <a:ext cx="782157" cy="64690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32900E3D-521D-8B4E-A37C-D4AE7965EC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935" y="2021685"/>
            <a:ext cx="338016" cy="436952"/>
          </a:xfrm>
          <a:prstGeom prst="rect">
            <a:avLst/>
          </a:prstGeom>
        </p:spPr>
      </p:pic>
      <p:sp>
        <p:nvSpPr>
          <p:cNvPr id="3" name="Text Placeholder 2">
            <a:extLst>
              <a:ext uri="{FF2B5EF4-FFF2-40B4-BE49-F238E27FC236}">
                <a16:creationId xmlns:a16="http://schemas.microsoft.com/office/drawing/2014/main" id="{8B48CA31-9D85-224C-9F6A-CB59AAAD955A}"/>
              </a:ext>
            </a:extLst>
          </p:cNvPr>
          <p:cNvSpPr>
            <a:spLocks noGrp="1"/>
          </p:cNvSpPr>
          <p:nvPr>
            <p:ph type="body" sz="quarter" idx="10" hasCustomPrompt="1"/>
          </p:nvPr>
        </p:nvSpPr>
        <p:spPr>
          <a:xfrm>
            <a:off x="874090" y="2814906"/>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dirty="0"/>
              <a:t>Title, Company</a:t>
            </a:r>
          </a:p>
        </p:txBody>
      </p:sp>
      <p:sp>
        <p:nvSpPr>
          <p:cNvPr id="16" name="Text Placeholder 2">
            <a:extLst>
              <a:ext uri="{FF2B5EF4-FFF2-40B4-BE49-F238E27FC236}">
                <a16:creationId xmlns:a16="http://schemas.microsoft.com/office/drawing/2014/main" id="{79C839AD-71AB-4842-9E7D-99CA364406DB}"/>
              </a:ext>
            </a:extLst>
          </p:cNvPr>
          <p:cNvSpPr>
            <a:spLocks noGrp="1"/>
          </p:cNvSpPr>
          <p:nvPr>
            <p:ph type="body" sz="quarter" idx="11" hasCustomPrompt="1"/>
          </p:nvPr>
        </p:nvSpPr>
        <p:spPr>
          <a:xfrm>
            <a:off x="874090" y="3249440"/>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dirty="0"/>
              <a:t>Phone | Email</a:t>
            </a:r>
          </a:p>
        </p:txBody>
      </p:sp>
      <p:pic>
        <p:nvPicPr>
          <p:cNvPr id="8" name="Picture 7" descr="A picture containing umbrella&#10;&#10;Description automatically generated">
            <a:extLst>
              <a:ext uri="{FF2B5EF4-FFF2-40B4-BE49-F238E27FC236}">
                <a16:creationId xmlns:a16="http://schemas.microsoft.com/office/drawing/2014/main" id="{69F052D3-7FB8-084A-A00E-1745270222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16453" y="27241"/>
            <a:ext cx="7496090" cy="5048432"/>
          </a:xfrm>
          <a:prstGeom prst="rect">
            <a:avLst/>
          </a:prstGeom>
        </p:spPr>
      </p:pic>
      <p:pic>
        <p:nvPicPr>
          <p:cNvPr id="18" name="Picture 17" descr="A picture containing laptop, clock, meter, computer&#10;&#10;Description automatically generated">
            <a:extLst>
              <a:ext uri="{FF2B5EF4-FFF2-40B4-BE49-F238E27FC236}">
                <a16:creationId xmlns:a16="http://schemas.microsoft.com/office/drawing/2014/main" id="{A63CF2DF-68AE-3D4D-AFCC-EA8AC3374CF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38302" y="4860290"/>
            <a:ext cx="2661806" cy="1750851"/>
          </a:xfrm>
          <a:prstGeom prst="rect">
            <a:avLst/>
          </a:prstGeom>
        </p:spPr>
      </p:pic>
      <p:sp>
        <p:nvSpPr>
          <p:cNvPr id="11" name="object 117">
            <a:extLst>
              <a:ext uri="{FF2B5EF4-FFF2-40B4-BE49-F238E27FC236}">
                <a16:creationId xmlns:a16="http://schemas.microsoft.com/office/drawing/2014/main" id="{CCFE0289-81CA-E945-9D1D-204CFF1C1E9A}"/>
              </a:ext>
            </a:extLst>
          </p:cNvPr>
          <p:cNvSpPr txBox="1">
            <a:spLocks/>
          </p:cNvSpPr>
          <p:nvPr userDrawn="1"/>
        </p:nvSpPr>
        <p:spPr>
          <a:xfrm>
            <a:off x="135254" y="6524921"/>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pic>
        <p:nvPicPr>
          <p:cNvPr id="5" name="Picture 4" descr="A close up of a logo&#10;&#10;Description automatically generated">
            <a:extLst>
              <a:ext uri="{FF2B5EF4-FFF2-40B4-BE49-F238E27FC236}">
                <a16:creationId xmlns:a16="http://schemas.microsoft.com/office/drawing/2014/main" id="{1CEA690B-4F0E-7A41-9337-4E0E2942B9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38731" y="4963045"/>
            <a:ext cx="8212287" cy="1539817"/>
          </a:xfrm>
          <a:prstGeom prst="rect">
            <a:avLst/>
          </a:prstGeom>
        </p:spPr>
      </p:pic>
    </p:spTree>
    <p:extLst>
      <p:ext uri="{BB962C8B-B14F-4D97-AF65-F5344CB8AC3E}">
        <p14:creationId xmlns:p14="http://schemas.microsoft.com/office/powerpoint/2010/main" val="2344100271"/>
      </p:ext>
    </p:extLst>
  </p:cSld>
  <p:clrMapOvr>
    <a:masterClrMapping/>
  </p:clrMapOvr>
  <p:extLst>
    <p:ext uri="{DCECCB84-F9BA-43D5-87BE-67443E8EF086}">
      <p15:sldGuideLst xmlns:p15="http://schemas.microsoft.com/office/powerpoint/2012/main">
        <p15:guide id="1" orient="horz" pos="3562">
          <p15:clr>
            <a:srgbClr val="FBAE40"/>
          </p15:clr>
        </p15:guide>
        <p15:guide id="2" pos="90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slide (color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12191947" cy="4584194"/>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dirty="0"/>
              <a:t>Presenter Name</a:t>
            </a:r>
            <a:endParaRPr dirty="0"/>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7220" y="4834023"/>
            <a:ext cx="2648059" cy="1783445"/>
          </a:xfrm>
          <a:prstGeom prst="rect">
            <a:avLst/>
          </a:prstGeom>
        </p:spPr>
      </p:pic>
      <p:pic>
        <p:nvPicPr>
          <p:cNvPr id="14" name="Picture 13" descr="A close up of a logo&#10;&#10;Description automatically generated">
            <a:extLst>
              <a:ext uri="{FF2B5EF4-FFF2-40B4-BE49-F238E27FC236}">
                <a16:creationId xmlns:a16="http://schemas.microsoft.com/office/drawing/2014/main" id="{528D5EAD-6BAB-A747-94AF-C1A0E3A29B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6316" y="4963045"/>
            <a:ext cx="8212287" cy="1539817"/>
          </a:xfrm>
          <a:prstGeom prst="rect">
            <a:avLst/>
          </a:prstGeom>
        </p:spPr>
      </p:pic>
    </p:spTree>
    <p:extLst>
      <p:ext uri="{BB962C8B-B14F-4D97-AF65-F5344CB8AC3E}">
        <p14:creationId xmlns:p14="http://schemas.microsoft.com/office/powerpoint/2010/main" val="3729952307"/>
      </p:ext>
    </p:extLst>
  </p:cSld>
  <p:clrMapOvr>
    <a:masterClrMapping/>
  </p:clrMapOvr>
  <p:extLst>
    <p:ext uri="{DCECCB84-F9BA-43D5-87BE-67443E8EF086}">
      <p15:sldGuideLst xmlns:p15="http://schemas.microsoft.com/office/powerpoint/2012/main">
        <p15:guide id="1" orient="horz" pos="3562">
          <p15:clr>
            <a:srgbClr val="FBAE40"/>
          </p15:clr>
        </p15:guide>
        <p15:guide id="2" pos="12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hoto)">
    <p:spTree>
      <p:nvGrpSpPr>
        <p:cNvPr id="1" name=""/>
        <p:cNvGrpSpPr/>
        <p:nvPr/>
      </p:nvGrpSpPr>
      <p:grpSpPr>
        <a:xfrm>
          <a:off x="0" y="0"/>
          <a:ext cx="0" cy="0"/>
          <a:chOff x="0" y="0"/>
          <a:chExt cx="0" cy="0"/>
        </a:xfrm>
      </p:grpSpPr>
      <p:pic>
        <p:nvPicPr>
          <p:cNvPr id="7" name="Picture 6" descr="A group of people in front of a crowd&#10;&#10;Description automatically generated">
            <a:extLst>
              <a:ext uri="{FF2B5EF4-FFF2-40B4-BE49-F238E27FC236}">
                <a16:creationId xmlns:a16="http://schemas.microsoft.com/office/drawing/2014/main" id="{1C93ACBC-D759-9447-AE75-AB6E15CE8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37"/>
          <a:stretch/>
        </p:blipFill>
        <p:spPr>
          <a:xfrm>
            <a:off x="0" y="0"/>
            <a:ext cx="12191947" cy="4589582"/>
          </a:xfrm>
          <a:prstGeom prst="rect">
            <a:avLst/>
          </a:prstGeom>
        </p:spPr>
      </p:pic>
      <p:sp>
        <p:nvSpPr>
          <p:cNvPr id="6" name="Rectangle 5">
            <a:extLst>
              <a:ext uri="{FF2B5EF4-FFF2-40B4-BE49-F238E27FC236}">
                <a16:creationId xmlns:a16="http://schemas.microsoft.com/office/drawing/2014/main" id="{DFDEABE8-273D-5447-B13A-845297155AE3}"/>
              </a:ext>
            </a:extLst>
          </p:cNvPr>
          <p:cNvSpPr/>
          <p:nvPr userDrawn="1"/>
        </p:nvSpPr>
        <p:spPr>
          <a:xfrm>
            <a:off x="0" y="2694"/>
            <a:ext cx="12191947" cy="4586888"/>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1460" y="4834843"/>
            <a:ext cx="2587611" cy="1769372"/>
          </a:xfrm>
          <a:prstGeom prst="rect">
            <a:avLst/>
          </a:prstGeom>
        </p:spPr>
      </p:pic>
      <p:sp>
        <p:nvSpPr>
          <p:cNvPr id="17" name="object 117">
            <a:extLst>
              <a:ext uri="{FF2B5EF4-FFF2-40B4-BE49-F238E27FC236}">
                <a16:creationId xmlns:a16="http://schemas.microsoft.com/office/drawing/2014/main" id="{58FE5AAA-0157-F149-80DE-24FD3D13339B}"/>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©2021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pic>
        <p:nvPicPr>
          <p:cNvPr id="14" name="Picture 13" descr="A close up of a logo&#10;&#10;Description automatically generated">
            <a:extLst>
              <a:ext uri="{FF2B5EF4-FFF2-40B4-BE49-F238E27FC236}">
                <a16:creationId xmlns:a16="http://schemas.microsoft.com/office/drawing/2014/main" id="{215D6494-EB27-2845-B642-0EA74DC714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00108" y="4963045"/>
            <a:ext cx="8212287" cy="1539817"/>
          </a:xfrm>
          <a:prstGeom prst="rect">
            <a:avLst/>
          </a:prstGeom>
        </p:spPr>
      </p:pic>
      <p:sp>
        <p:nvSpPr>
          <p:cNvPr id="16" name="Holder 2">
            <a:extLst>
              <a:ext uri="{FF2B5EF4-FFF2-40B4-BE49-F238E27FC236}">
                <a16:creationId xmlns:a16="http://schemas.microsoft.com/office/drawing/2014/main" id="{271A56F6-3F1F-464A-816B-BF8F09EB352D}"/>
              </a:ext>
            </a:extLst>
          </p:cNvPr>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dirty="0"/>
              <a:t>Presenter Name</a:t>
            </a:r>
            <a:endParaRPr dirty="0"/>
          </a:p>
        </p:txBody>
      </p:sp>
      <p:sp>
        <p:nvSpPr>
          <p:cNvPr id="18" name="Text Placeholder 3">
            <a:extLst>
              <a:ext uri="{FF2B5EF4-FFF2-40B4-BE49-F238E27FC236}">
                <a16:creationId xmlns:a16="http://schemas.microsoft.com/office/drawing/2014/main" id="{2F624817-67AC-0544-9262-84461A2D3A99}"/>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9" name="Text Placeholder 3">
            <a:extLst>
              <a:ext uri="{FF2B5EF4-FFF2-40B4-BE49-F238E27FC236}">
                <a16:creationId xmlns:a16="http://schemas.microsoft.com/office/drawing/2014/main" id="{3D96563D-4278-5E41-9956-881F4A37278C}"/>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20" name="Picture 19" descr="A close up of a logo&#10;&#10;Description automatically generated">
            <a:extLst>
              <a:ext uri="{FF2B5EF4-FFF2-40B4-BE49-F238E27FC236}">
                <a16:creationId xmlns:a16="http://schemas.microsoft.com/office/drawing/2014/main" id="{44621B35-7178-6149-9BC6-753ED9AD92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21" name="Straight Connector 20">
            <a:extLst>
              <a:ext uri="{FF2B5EF4-FFF2-40B4-BE49-F238E27FC236}">
                <a16:creationId xmlns:a16="http://schemas.microsoft.com/office/drawing/2014/main" id="{D96A9428-770F-304C-9A1E-52C5ECE50745}"/>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277644"/>
      </p:ext>
    </p:extLst>
  </p:cSld>
  <p:clrMapOvr>
    <a:masterClrMapping/>
  </p:clrMapOvr>
  <p:extLst>
    <p:ext uri="{DCECCB84-F9BA-43D5-87BE-67443E8EF086}">
      <p15:sldGuideLst xmlns:p15="http://schemas.microsoft.com/office/powerpoint/2012/main">
        <p15:guide id="1" orient="horz" pos="4762">
          <p15:clr>
            <a:srgbClr val="FBAE40"/>
          </p15:clr>
        </p15:guide>
        <p15:guide id="2" pos="12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9" name="Content Placeholder 2">
            <a:extLst>
              <a:ext uri="{FF2B5EF4-FFF2-40B4-BE49-F238E27FC236}">
                <a16:creationId xmlns:a16="http://schemas.microsoft.com/office/drawing/2014/main" id="{A15D84D7-DD84-F84E-9525-C6C9DAC7B96E}"/>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a:t>
            </a:r>
          </a:p>
          <a:p>
            <a:pPr lvl="1"/>
            <a:r>
              <a:rPr lang="en-US" dirty="0"/>
              <a:t>Bullet</a:t>
            </a:r>
          </a:p>
          <a:p>
            <a:pPr lvl="2"/>
            <a:r>
              <a:rPr lang="en-US" dirty="0"/>
              <a:t>Bullet</a:t>
            </a:r>
          </a:p>
        </p:txBody>
      </p:sp>
    </p:spTree>
    <p:extLst>
      <p:ext uri="{BB962C8B-B14F-4D97-AF65-F5344CB8AC3E}">
        <p14:creationId xmlns:p14="http://schemas.microsoft.com/office/powerpoint/2010/main" val="1243650064"/>
      </p:ext>
    </p:extLst>
  </p:cSld>
  <p:clrMapOvr>
    <a:masterClrMapping/>
  </p:clrMapOvr>
  <p:extLst>
    <p:ext uri="{DCECCB84-F9BA-43D5-87BE-67443E8EF086}">
      <p15:sldGuideLst xmlns:p15="http://schemas.microsoft.com/office/powerpoint/2012/main">
        <p15:guide id="1" orient="horz" pos="6250">
          <p15:clr>
            <a:srgbClr val="FBAE40"/>
          </p15:clr>
        </p15:guide>
        <p15:guide id="2" pos="9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column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035AB040-6B8D-094B-B1C5-9D711FB91C9E}"/>
              </a:ext>
            </a:extLst>
          </p:cNvPr>
          <p:cNvSpPr>
            <a:spLocks noGrp="1"/>
          </p:cNvSpPr>
          <p:nvPr>
            <p:ph sz="quarter" idx="17" hasCustomPrompt="1"/>
          </p:nvPr>
        </p:nvSpPr>
        <p:spPr>
          <a:xfrm>
            <a:off x="892726"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
        <p:nvSpPr>
          <p:cNvPr id="15" name="Content Placeholder 2">
            <a:extLst>
              <a:ext uri="{FF2B5EF4-FFF2-40B4-BE49-F238E27FC236}">
                <a16:creationId xmlns:a16="http://schemas.microsoft.com/office/drawing/2014/main" id="{669115AA-292B-0449-8EDF-69DC94BAF286}"/>
              </a:ext>
            </a:extLst>
          </p:cNvPr>
          <p:cNvSpPr>
            <a:spLocks noGrp="1"/>
          </p:cNvSpPr>
          <p:nvPr>
            <p:ph sz="quarter" idx="18" hasCustomPrompt="1"/>
          </p:nvPr>
        </p:nvSpPr>
        <p:spPr>
          <a:xfrm>
            <a:off x="6416923"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Tree>
    <p:extLst>
      <p:ext uri="{BB962C8B-B14F-4D97-AF65-F5344CB8AC3E}">
        <p14:creationId xmlns:p14="http://schemas.microsoft.com/office/powerpoint/2010/main" val="3253082830"/>
      </p:ext>
    </p:extLst>
  </p:cSld>
  <p:clrMapOvr>
    <a:masterClrMapping/>
  </p:clrMapOvr>
  <p:extLst>
    <p:ext uri="{DCECCB84-F9BA-43D5-87BE-67443E8EF086}">
      <p15:sldGuideLst xmlns:p15="http://schemas.microsoft.com/office/powerpoint/2012/main">
        <p15:guide id="1" orient="horz" pos="6250">
          <p15:clr>
            <a:srgbClr val="FBAE40"/>
          </p15:clr>
        </p15:guide>
        <p15:guide id="2" pos="63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no chevron)">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F0782FF0-7089-2F4A-8B18-923CE200DA58}"/>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Tree>
    <p:extLst>
      <p:ext uri="{BB962C8B-B14F-4D97-AF65-F5344CB8AC3E}">
        <p14:creationId xmlns:p14="http://schemas.microsoft.com/office/powerpoint/2010/main" val="3836333638"/>
      </p:ext>
    </p:extLst>
  </p:cSld>
  <p:clrMapOvr>
    <a:masterClrMapping/>
  </p:clrMapOvr>
  <p:extLst>
    <p:ext uri="{DCECCB84-F9BA-43D5-87BE-67443E8EF086}">
      <p15:sldGuideLst xmlns:p15="http://schemas.microsoft.com/office/powerpoint/2012/main">
        <p15:guide id="1" orient="horz" pos="490">
          <p15:clr>
            <a:srgbClr val="FBAE40"/>
          </p15:clr>
        </p15:guide>
        <p15:guide id="2" pos="63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text (blue sidebar w/photo)">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DB833B67-0326-384F-AE0B-FCD55643677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Holder 2">
            <a:extLst>
              <a:ext uri="{FF2B5EF4-FFF2-40B4-BE49-F238E27FC236}">
                <a16:creationId xmlns:a16="http://schemas.microsoft.com/office/drawing/2014/main" id="{789F7D92-438C-3B46-BDFB-3545E58E1993}"/>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  ©2022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14" name="Picture Placeholder 13">
            <a:extLst>
              <a:ext uri="{FF2B5EF4-FFF2-40B4-BE49-F238E27FC236}">
                <a16:creationId xmlns:a16="http://schemas.microsoft.com/office/drawing/2014/main" id="{D49B3701-B65D-4E4D-8811-C106A0ACEC57}"/>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lgn="ctr">
              <a:buNone/>
              <a:defRPr sz="1092"/>
            </a:lvl1pPr>
          </a:lstStyle>
          <a:p>
            <a:r>
              <a:rPr lang="en-US" dirty="0"/>
              <a:t>Icon</a:t>
            </a:r>
          </a:p>
        </p:txBody>
      </p:sp>
      <p:sp>
        <p:nvSpPr>
          <p:cNvPr id="15" name="Picture Placeholder 13">
            <a:extLst>
              <a:ext uri="{FF2B5EF4-FFF2-40B4-BE49-F238E27FC236}">
                <a16:creationId xmlns:a16="http://schemas.microsoft.com/office/drawing/2014/main" id="{FB719DD5-68C0-BC44-A15C-7FD23CE708C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3" name="Content Placeholder 2">
            <a:extLst>
              <a:ext uri="{FF2B5EF4-FFF2-40B4-BE49-F238E27FC236}">
                <a16:creationId xmlns:a16="http://schemas.microsoft.com/office/drawing/2014/main" id="{4AB093B1-81B4-3147-9B5B-C149ECC5A392}"/>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0" name="Picture Placeholder 9">
            <a:extLst>
              <a:ext uri="{FF2B5EF4-FFF2-40B4-BE49-F238E27FC236}">
                <a16:creationId xmlns:a16="http://schemas.microsoft.com/office/drawing/2014/main" id="{56A40189-E215-FF4D-AB01-3AF0B152A831}"/>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20" name="Text Placeholder 16">
            <a:extLst>
              <a:ext uri="{FF2B5EF4-FFF2-40B4-BE49-F238E27FC236}">
                <a16:creationId xmlns:a16="http://schemas.microsoft.com/office/drawing/2014/main" id="{2A58D748-C7A7-1D49-BEBE-A431B8A2A266}"/>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21" name="Content Placeholder 2">
            <a:extLst>
              <a:ext uri="{FF2B5EF4-FFF2-40B4-BE49-F238E27FC236}">
                <a16:creationId xmlns:a16="http://schemas.microsoft.com/office/drawing/2014/main" id="{F3446F75-6D95-AB46-A794-A60DCB51B87B}"/>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a:t>
            </a:r>
          </a:p>
          <a:p>
            <a:pPr lvl="0"/>
            <a:endParaRPr lang="en-US" dirty="0"/>
          </a:p>
        </p:txBody>
      </p:sp>
    </p:spTree>
    <p:extLst>
      <p:ext uri="{BB962C8B-B14F-4D97-AF65-F5344CB8AC3E}">
        <p14:creationId xmlns:p14="http://schemas.microsoft.com/office/powerpoint/2010/main" val="3916730009"/>
      </p:ext>
    </p:extLst>
  </p:cSld>
  <p:clrMapOvr>
    <a:masterClrMapping/>
  </p:clrMapOvr>
  <p:extLst>
    <p:ext uri="{DCECCB84-F9BA-43D5-87BE-67443E8EF086}">
      <p15:sldGuideLst xmlns:p15="http://schemas.microsoft.com/office/powerpoint/2012/main">
        <p15:guide id="1" orient="horz" pos="3610">
          <p15:clr>
            <a:srgbClr val="FBAE40"/>
          </p15:clr>
        </p15:guide>
        <p15:guide id="2" pos="9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30828" y="6484471"/>
            <a:ext cx="235462" cy="154017"/>
          </a:xfrm>
          <a:prstGeom prst="rect">
            <a:avLst/>
          </a:prstGeom>
        </p:spPr>
        <p:txBody>
          <a:bodyPr wrap="square" lIns="0" tIns="0" rIns="0" bIns="0">
            <a:spAutoFit/>
          </a:bodyPr>
          <a:lstStyle>
            <a:lvl1pPr>
              <a:defRPr sz="1001" b="1"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3" name="Title Placeholder 1">
            <a:extLst>
              <a:ext uri="{FF2B5EF4-FFF2-40B4-BE49-F238E27FC236}">
                <a16:creationId xmlns:a16="http://schemas.microsoft.com/office/drawing/2014/main" id="{BC09558F-0B1E-494A-9697-F77BB4209606}"/>
              </a:ext>
            </a:extLst>
          </p:cNvPr>
          <p:cNvSpPr>
            <a:spLocks noGrp="1"/>
          </p:cNvSpPr>
          <p:nvPr>
            <p:ph type="title"/>
          </p:nvPr>
        </p:nvSpPr>
        <p:spPr>
          <a:xfrm>
            <a:off x="894786" y="471705"/>
            <a:ext cx="10515058" cy="600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98A2BBB9-18FB-4243-87E3-CBE3FA5809CF}"/>
              </a:ext>
            </a:extLst>
          </p:cNvPr>
          <p:cNvSpPr>
            <a:spLocks noGrp="1"/>
          </p:cNvSpPr>
          <p:nvPr>
            <p:ph type="body" idx="1"/>
          </p:nvPr>
        </p:nvSpPr>
        <p:spPr>
          <a:xfrm>
            <a:off x="894786" y="1580690"/>
            <a:ext cx="10515058" cy="43521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66505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hf hdr="0" dt="0"/>
  <p:txStyles>
    <p:titleStyle>
      <a:lvl1pPr eaLnBrk="1" hangingPunct="1">
        <a:defRPr sz="3487" b="1" i="1">
          <a:solidFill>
            <a:srgbClr val="0083CA"/>
          </a:solidFill>
          <a:latin typeface="Helvetica" pitchFamily="2" charset="0"/>
          <a:ea typeface="+mj-ea"/>
          <a:cs typeface="+mj-cs"/>
        </a:defRPr>
      </a:lvl1pPr>
    </p:titleStyle>
    <p:bodyStyle>
      <a:lvl1pPr marL="285910" indent="-285910" eaLnBrk="1" hangingPunct="1">
        <a:buClr>
          <a:srgbClr val="8CC546"/>
        </a:buClr>
        <a:buFont typeface="Arial" panose="020B0604020202020204" pitchFamily="34" charset="0"/>
        <a:buChar char="•"/>
        <a:tabLst/>
        <a:defRPr sz="3032">
          <a:solidFill>
            <a:srgbClr val="4E453F"/>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bodyStyle>
    <p:otherStyle>
      <a:lvl1pPr marL="0" eaLnBrk="1" hangingPunct="1">
        <a:defRPr>
          <a:latin typeface="+mn-lt"/>
          <a:ea typeface="+mn-ea"/>
          <a:cs typeface="+mn-cs"/>
        </a:defRPr>
      </a:lvl1pPr>
      <a:lvl2pPr marL="277234" eaLnBrk="1" hangingPunct="1">
        <a:defRPr>
          <a:latin typeface="+mn-lt"/>
          <a:ea typeface="+mn-ea"/>
          <a:cs typeface="+mn-cs"/>
        </a:defRPr>
      </a:lvl2pPr>
      <a:lvl3pPr marL="554465" eaLnBrk="1" hangingPunct="1">
        <a:defRPr>
          <a:latin typeface="+mn-lt"/>
          <a:ea typeface="+mn-ea"/>
          <a:cs typeface="+mn-cs"/>
        </a:defRPr>
      </a:lvl3pPr>
      <a:lvl4pPr marL="831699" eaLnBrk="1" hangingPunct="1">
        <a:defRPr>
          <a:latin typeface="+mn-lt"/>
          <a:ea typeface="+mn-ea"/>
          <a:cs typeface="+mn-cs"/>
        </a:defRPr>
      </a:lvl4pPr>
      <a:lvl5pPr marL="1108933" eaLnBrk="1" hangingPunct="1">
        <a:defRPr>
          <a:latin typeface="+mn-lt"/>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otherStyle>
  </p:txStyles>
  <p:extLst>
    <p:ext uri="{27BBF7A9-308A-43DC-89C8-2F10F3537804}">
      <p15:sldGuideLst xmlns:p15="http://schemas.microsoft.com/office/powerpoint/2012/main">
        <p15:guide id="1" orient="horz" pos="1642">
          <p15:clr>
            <a:srgbClr val="F26B43"/>
          </p15:clr>
        </p15:guide>
        <p15:guide id="2" pos="9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30828" y="6484471"/>
            <a:ext cx="235462" cy="154017"/>
          </a:xfrm>
          <a:prstGeom prst="rect">
            <a:avLst/>
          </a:prstGeom>
        </p:spPr>
        <p:txBody>
          <a:bodyPr wrap="square" lIns="0" tIns="0" rIns="0" bIns="0">
            <a:spAutoFit/>
          </a:bodyPr>
          <a:lstStyle>
            <a:lvl1pPr>
              <a:defRPr sz="1001" b="1"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3" name="Title Placeholder 1">
            <a:extLst>
              <a:ext uri="{FF2B5EF4-FFF2-40B4-BE49-F238E27FC236}">
                <a16:creationId xmlns:a16="http://schemas.microsoft.com/office/drawing/2014/main" id="{BC09558F-0B1E-494A-9697-F77BB4209606}"/>
              </a:ext>
            </a:extLst>
          </p:cNvPr>
          <p:cNvSpPr>
            <a:spLocks noGrp="1"/>
          </p:cNvSpPr>
          <p:nvPr>
            <p:ph type="title"/>
          </p:nvPr>
        </p:nvSpPr>
        <p:spPr>
          <a:xfrm>
            <a:off x="894786" y="471705"/>
            <a:ext cx="10515058" cy="600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98A2BBB9-18FB-4243-87E3-CBE3FA5809CF}"/>
              </a:ext>
            </a:extLst>
          </p:cNvPr>
          <p:cNvSpPr>
            <a:spLocks noGrp="1"/>
          </p:cNvSpPr>
          <p:nvPr>
            <p:ph type="body" idx="1"/>
          </p:nvPr>
        </p:nvSpPr>
        <p:spPr>
          <a:xfrm>
            <a:off x="894786" y="1580690"/>
            <a:ext cx="10515058" cy="43521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05973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hf hdr="0" dt="0"/>
  <p:txStyles>
    <p:titleStyle>
      <a:lvl1pPr eaLnBrk="1" hangingPunct="1">
        <a:defRPr sz="3487" b="1" i="1">
          <a:solidFill>
            <a:srgbClr val="0083CA"/>
          </a:solidFill>
          <a:latin typeface="Helvetica" pitchFamily="2" charset="0"/>
          <a:ea typeface="+mj-ea"/>
          <a:cs typeface="+mj-cs"/>
        </a:defRPr>
      </a:lvl1pPr>
    </p:titleStyle>
    <p:bodyStyle>
      <a:lvl1pPr marL="285910" indent="-285910" eaLnBrk="1" hangingPunct="1">
        <a:buClr>
          <a:srgbClr val="8CC546"/>
        </a:buClr>
        <a:buFont typeface="Arial" panose="020B0604020202020204" pitchFamily="34" charset="0"/>
        <a:buChar char="•"/>
        <a:tabLst/>
        <a:defRPr sz="3032">
          <a:solidFill>
            <a:srgbClr val="4E453F"/>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bodyStyle>
    <p:otherStyle>
      <a:lvl1pPr marL="0" eaLnBrk="1" hangingPunct="1">
        <a:defRPr>
          <a:latin typeface="+mn-lt"/>
          <a:ea typeface="+mn-ea"/>
          <a:cs typeface="+mn-cs"/>
        </a:defRPr>
      </a:lvl1pPr>
      <a:lvl2pPr marL="277234" eaLnBrk="1" hangingPunct="1">
        <a:defRPr>
          <a:latin typeface="+mn-lt"/>
          <a:ea typeface="+mn-ea"/>
          <a:cs typeface="+mn-cs"/>
        </a:defRPr>
      </a:lvl2pPr>
      <a:lvl3pPr marL="554465" eaLnBrk="1" hangingPunct="1">
        <a:defRPr>
          <a:latin typeface="+mn-lt"/>
          <a:ea typeface="+mn-ea"/>
          <a:cs typeface="+mn-cs"/>
        </a:defRPr>
      </a:lvl3pPr>
      <a:lvl4pPr marL="831699" eaLnBrk="1" hangingPunct="1">
        <a:defRPr>
          <a:latin typeface="+mn-lt"/>
          <a:ea typeface="+mn-ea"/>
          <a:cs typeface="+mn-cs"/>
        </a:defRPr>
      </a:lvl4pPr>
      <a:lvl5pPr marL="1108933" eaLnBrk="1" hangingPunct="1">
        <a:defRPr>
          <a:latin typeface="+mn-lt"/>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otherStyle>
  </p:txStyles>
  <p:extLst>
    <p:ext uri="{27BBF7A9-308A-43DC-89C8-2F10F3537804}">
      <p15:sldGuideLst xmlns:p15="http://schemas.microsoft.com/office/powerpoint/2012/main">
        <p15:guide id="1" orient="horz" pos="1642">
          <p15:clr>
            <a:srgbClr val="F26B43"/>
          </p15:clr>
        </p15:guide>
        <p15:guide id="2" pos="9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cid:image001.png@01D8C699.CD41D810"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cid:image002.png@01D8C699.CD41D810" TargetMode="Externa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20"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jpe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5AFBA3-8E1D-EA4F-B18B-596138D595E5}"/>
              </a:ext>
            </a:extLst>
          </p:cNvPr>
          <p:cNvSpPr>
            <a:spLocks noGrp="1"/>
          </p:cNvSpPr>
          <p:nvPr>
            <p:ph type="title"/>
          </p:nvPr>
        </p:nvSpPr>
        <p:spPr>
          <a:xfrm>
            <a:off x="1047983" y="1474501"/>
            <a:ext cx="5693079" cy="1298440"/>
          </a:xfrm>
        </p:spPr>
        <p:txBody>
          <a:bodyPr>
            <a:normAutofit/>
          </a:bodyPr>
          <a:lstStyle/>
          <a:p>
            <a:r>
              <a:rPr lang="en-US" sz="4800" i="0" dirty="0"/>
              <a:t>NEEA Overview</a:t>
            </a:r>
            <a:endParaRPr lang="en-US" sz="4400" dirty="0"/>
          </a:p>
        </p:txBody>
      </p:sp>
      <p:sp>
        <p:nvSpPr>
          <p:cNvPr id="15" name="Text Placeholder 14">
            <a:extLst>
              <a:ext uri="{FF2B5EF4-FFF2-40B4-BE49-F238E27FC236}">
                <a16:creationId xmlns:a16="http://schemas.microsoft.com/office/drawing/2014/main" id="{01C5489A-56A3-B241-A420-FADE49195F04}"/>
              </a:ext>
            </a:extLst>
          </p:cNvPr>
          <p:cNvSpPr>
            <a:spLocks noGrp="1"/>
          </p:cNvSpPr>
          <p:nvPr>
            <p:ph type="body" sz="quarter" idx="10"/>
          </p:nvPr>
        </p:nvSpPr>
        <p:spPr>
          <a:xfrm>
            <a:off x="1053528" y="3961325"/>
            <a:ext cx="5687534" cy="410599"/>
          </a:xfrm>
        </p:spPr>
        <p:txBody>
          <a:bodyPr>
            <a:noAutofit/>
          </a:bodyPr>
          <a:lstStyle/>
          <a:p>
            <a:r>
              <a:rPr lang="en-US" sz="2000" dirty="0"/>
              <a:t>BJ Moghadam</a:t>
            </a:r>
          </a:p>
        </p:txBody>
      </p:sp>
      <p:sp>
        <p:nvSpPr>
          <p:cNvPr id="16" name="Text Placeholder 15">
            <a:extLst>
              <a:ext uri="{FF2B5EF4-FFF2-40B4-BE49-F238E27FC236}">
                <a16:creationId xmlns:a16="http://schemas.microsoft.com/office/drawing/2014/main" id="{95CA1C42-88A5-0545-B5F4-E8D8D8315D08}"/>
              </a:ext>
            </a:extLst>
          </p:cNvPr>
          <p:cNvSpPr>
            <a:spLocks noGrp="1"/>
          </p:cNvSpPr>
          <p:nvPr>
            <p:ph type="body" sz="quarter" idx="11"/>
          </p:nvPr>
        </p:nvSpPr>
        <p:spPr>
          <a:xfrm>
            <a:off x="1047983" y="4392459"/>
            <a:ext cx="5687534" cy="354608"/>
          </a:xfrm>
        </p:spPr>
        <p:txBody>
          <a:bodyPr>
            <a:normAutofit lnSpcReduction="10000"/>
          </a:bodyPr>
          <a:lstStyle/>
          <a:p>
            <a:r>
              <a:rPr lang="en-US" sz="1800" dirty="0"/>
              <a:t>NEEA - Sr. Manager, Stakeholder Relations</a:t>
            </a:r>
          </a:p>
        </p:txBody>
      </p:sp>
      <p:sp>
        <p:nvSpPr>
          <p:cNvPr id="17" name="Text Placeholder 16">
            <a:extLst>
              <a:ext uri="{FF2B5EF4-FFF2-40B4-BE49-F238E27FC236}">
                <a16:creationId xmlns:a16="http://schemas.microsoft.com/office/drawing/2014/main" id="{BFC0DC15-ED4D-FE4C-8CF7-6400B28EB0FB}"/>
              </a:ext>
            </a:extLst>
          </p:cNvPr>
          <p:cNvSpPr>
            <a:spLocks noGrp="1"/>
          </p:cNvSpPr>
          <p:nvPr>
            <p:ph type="body" sz="quarter" idx="12"/>
          </p:nvPr>
        </p:nvSpPr>
        <p:spPr>
          <a:xfrm>
            <a:off x="988714" y="2281529"/>
            <a:ext cx="5687534" cy="740557"/>
          </a:xfrm>
        </p:spPr>
        <p:txBody>
          <a:bodyPr>
            <a:normAutofit/>
          </a:bodyPr>
          <a:lstStyle/>
          <a:p>
            <a:r>
              <a:rPr lang="en-US" sz="2000" b="1" i="0" dirty="0"/>
              <a:t>Fall 2022 BPA Utility Roundtables</a:t>
            </a:r>
          </a:p>
        </p:txBody>
      </p:sp>
    </p:spTree>
    <p:extLst>
      <p:ext uri="{BB962C8B-B14F-4D97-AF65-F5344CB8AC3E}">
        <p14:creationId xmlns:p14="http://schemas.microsoft.com/office/powerpoint/2010/main" val="151346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591EF4-E278-8F03-04F1-DA8E65856E50}"/>
              </a:ext>
            </a:extLst>
          </p:cNvPr>
          <p:cNvSpPr>
            <a:spLocks noGrp="1"/>
          </p:cNvSpPr>
          <p:nvPr>
            <p:ph type="body" sz="quarter" idx="11"/>
          </p:nvPr>
        </p:nvSpPr>
        <p:spPr>
          <a:xfrm>
            <a:off x="521952" y="2993502"/>
            <a:ext cx="4696958" cy="3517657"/>
          </a:xfrm>
        </p:spPr>
        <p:txBody>
          <a:bodyPr>
            <a:normAutofit/>
          </a:bodyPr>
          <a:lstStyle/>
          <a:p>
            <a:r>
              <a:rPr lang="en-US" b="1" i="0" u="sng" dirty="0"/>
              <a:t>Research Highlight:  </a:t>
            </a:r>
          </a:p>
          <a:p>
            <a:r>
              <a:rPr lang="en-US" dirty="0"/>
              <a:t>Commercial Building Stock Assessment (CBSA)</a:t>
            </a:r>
          </a:p>
          <a:p>
            <a:pPr algn="ctr">
              <a:spcBef>
                <a:spcPts val="1200"/>
              </a:spcBef>
              <a:spcAft>
                <a:spcPts val="1200"/>
              </a:spcAft>
            </a:pPr>
            <a:r>
              <a:rPr lang="en-US" dirty="0"/>
              <a:t>+</a:t>
            </a:r>
          </a:p>
          <a:p>
            <a:r>
              <a:rPr lang="en-US" dirty="0"/>
              <a:t>End-Use Load Research</a:t>
            </a:r>
          </a:p>
        </p:txBody>
      </p:sp>
      <p:pic>
        <p:nvPicPr>
          <p:cNvPr id="4" name="Picture 3">
            <a:extLst>
              <a:ext uri="{FF2B5EF4-FFF2-40B4-BE49-F238E27FC236}">
                <a16:creationId xmlns:a16="http://schemas.microsoft.com/office/drawing/2014/main" id="{2E384D93-B1D4-92C3-71E1-2B0EEE075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9653" y="0"/>
            <a:ext cx="4696958" cy="3131305"/>
          </a:xfrm>
          <a:prstGeom prst="rect">
            <a:avLst/>
          </a:prstGeom>
        </p:spPr>
      </p:pic>
      <p:sp>
        <p:nvSpPr>
          <p:cNvPr id="5" name="Rectangle 2">
            <a:extLst>
              <a:ext uri="{FF2B5EF4-FFF2-40B4-BE49-F238E27FC236}">
                <a16:creationId xmlns:a16="http://schemas.microsoft.com/office/drawing/2014/main" id="{9785D79E-8656-C8ED-7C81-8C10B4370FE5}"/>
              </a:ext>
            </a:extLst>
          </p:cNvPr>
          <p:cNvSpPr>
            <a:spLocks noChangeArrowheads="1"/>
          </p:cNvSpPr>
          <p:nvPr/>
        </p:nvSpPr>
        <p:spPr bwMode="auto">
          <a:xfrm>
            <a:off x="9255464" y="29935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02E4B954-39C3-1C07-3B2C-0077AEE01596}"/>
              </a:ext>
            </a:extLst>
          </p:cNvPr>
          <p:cNvSpPr>
            <a:spLocks noChangeArrowheads="1"/>
          </p:cNvSpPr>
          <p:nvPr/>
        </p:nvSpPr>
        <p:spPr bwMode="auto">
          <a:xfrm>
            <a:off x="9255464" y="29935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
            <a:extLst>
              <a:ext uri="{FF2B5EF4-FFF2-40B4-BE49-F238E27FC236}">
                <a16:creationId xmlns:a16="http://schemas.microsoft.com/office/drawing/2014/main" id="{D5E0875A-3981-33A4-D3FC-80177D85832F}"/>
              </a:ext>
            </a:extLst>
          </p:cNvPr>
          <p:cNvPicPr>
            <a:picLocks noChangeAspect="1" noChangeArrowheads="1"/>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6409188" y="3443064"/>
            <a:ext cx="2449585" cy="324229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233568E4-1546-C7F5-BE3C-87AF02378D62}"/>
              </a:ext>
            </a:extLst>
          </p:cNvPr>
          <p:cNvCxnSpPr>
            <a:cxnSpLocks/>
          </p:cNvCxnSpPr>
          <p:nvPr/>
        </p:nvCxnSpPr>
        <p:spPr>
          <a:xfrm>
            <a:off x="5696125" y="3305262"/>
            <a:ext cx="649587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9914FB57-DABA-AC0B-99C3-500B77D07692}"/>
              </a:ext>
            </a:extLst>
          </p:cNvPr>
          <p:cNvSpPr>
            <a:spLocks noChangeArrowheads="1"/>
          </p:cNvSpPr>
          <p:nvPr/>
        </p:nvSpPr>
        <p:spPr bwMode="auto">
          <a:xfrm>
            <a:off x="10553350" y="34149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3">
            <a:extLst>
              <a:ext uri="{FF2B5EF4-FFF2-40B4-BE49-F238E27FC236}">
                <a16:creationId xmlns:a16="http://schemas.microsoft.com/office/drawing/2014/main" id="{96DC88CB-2167-0D34-107D-CCCFD1B5A96E}"/>
              </a:ext>
            </a:extLst>
          </p:cNvPr>
          <p:cNvPicPr>
            <a:picLocks noChangeAspect="1" noChangeArrowheads="1"/>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a:off x="9387056" y="3439242"/>
            <a:ext cx="2141202" cy="324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6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E799-574B-4D37-A026-6DF999F85146}"/>
              </a:ext>
            </a:extLst>
          </p:cNvPr>
          <p:cNvSpPr>
            <a:spLocks noGrp="1"/>
          </p:cNvSpPr>
          <p:nvPr>
            <p:ph type="title"/>
          </p:nvPr>
        </p:nvSpPr>
        <p:spPr/>
        <p:txBody>
          <a:bodyPr/>
          <a:lstStyle/>
          <a:p>
            <a:r>
              <a:rPr lang="EN-US" sz="3450" dirty="0"/>
              <a:t>EFX23 </a:t>
            </a:r>
            <a:r>
              <a:rPr lang="en-US" sz="3450" dirty="0"/>
              <a:t>–</a:t>
            </a:r>
            <a:r>
              <a:rPr lang="EN-US" sz="3450" dirty="0"/>
              <a:t> Call for Conference Sessions</a:t>
            </a:r>
            <a:endParaRPr lang="en-US" dirty="0"/>
          </a:p>
        </p:txBody>
      </p:sp>
      <p:sp>
        <p:nvSpPr>
          <p:cNvPr id="3" name="Slide Number Placeholder 2">
            <a:extLst>
              <a:ext uri="{FF2B5EF4-FFF2-40B4-BE49-F238E27FC236}">
                <a16:creationId xmlns:a16="http://schemas.microsoft.com/office/drawing/2014/main" id="{5A4A3B1B-7F0B-462F-A0DE-3742BD95F76A}"/>
              </a:ext>
            </a:extLst>
          </p:cNvPr>
          <p:cNvSpPr>
            <a:spLocks noGrp="1"/>
          </p:cNvSpPr>
          <p:nvPr>
            <p:ph type="sldNum" sz="quarter" idx="7"/>
          </p:nvPr>
        </p:nvSpPr>
        <p:spPr/>
        <p:txBody>
          <a:body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0" i="0" u="none" strike="noStrike" kern="1200" cap="none" spc="-3" normalizeH="0" baseline="0" noProof="0" smtClean="0">
                <a:ln>
                  <a:noFill/>
                </a:ln>
                <a:solidFill>
                  <a:srgbClr val="999999"/>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11</a:t>
            </a:fld>
            <a:endParaRPr kumimoji="0" lang="en-US" sz="1001" b="0" i="0" u="none" strike="noStrike" kern="1200" cap="none" spc="-3" normalizeH="0" baseline="0" noProof="0" dirty="0">
              <a:ln>
                <a:noFill/>
              </a:ln>
              <a:solidFill>
                <a:srgbClr val="999999"/>
              </a:solidFill>
              <a:effectLst/>
              <a:uLnTx/>
              <a:uFillTx/>
              <a:latin typeface="Helvetica" pitchFamily="2" charset="0"/>
              <a:ea typeface="+mn-ea"/>
              <a:cs typeface="Arial"/>
            </a:endParaRPr>
          </a:p>
        </p:txBody>
      </p:sp>
      <p:sp>
        <p:nvSpPr>
          <p:cNvPr id="4" name="Content Placeholder 3">
            <a:extLst>
              <a:ext uri="{FF2B5EF4-FFF2-40B4-BE49-F238E27FC236}">
                <a16:creationId xmlns:a16="http://schemas.microsoft.com/office/drawing/2014/main" id="{672276F8-57CC-4CF6-9CC7-0A6565510CB0}"/>
              </a:ext>
            </a:extLst>
          </p:cNvPr>
          <p:cNvSpPr>
            <a:spLocks noGrp="1"/>
          </p:cNvSpPr>
          <p:nvPr>
            <p:ph sz="quarter" idx="17"/>
          </p:nvPr>
        </p:nvSpPr>
        <p:spPr>
          <a:xfrm>
            <a:off x="6143625" y="1562100"/>
            <a:ext cx="5734703" cy="4348162"/>
          </a:xfrm>
        </p:spPr>
        <p:txBody>
          <a:bodyPr vert="horz" lIns="91440" tIns="45720" rIns="91440" bIns="45720" rtlCol="0" anchor="t">
            <a:normAutofit/>
          </a:bodyPr>
          <a:lstStyle/>
          <a:p>
            <a:pPr marL="0" indent="0" algn="ctr">
              <a:buNone/>
            </a:pPr>
            <a:endParaRPr lang="en-US" sz="3000" dirty="0"/>
          </a:p>
          <a:p>
            <a:pPr marL="0" indent="0" algn="ctr">
              <a:buNone/>
            </a:pPr>
            <a:r>
              <a:rPr lang="EN-US" sz="3000" dirty="0"/>
              <a:t>Submit your ideas for conference sessions and keynote speakers</a:t>
            </a:r>
          </a:p>
          <a:p>
            <a:pPr marL="0" indent="0" algn="ctr">
              <a:buNone/>
            </a:pPr>
            <a:r>
              <a:rPr lang="EN-US" sz="3000" b="1" dirty="0"/>
              <a:t>September 15 – October 28</a:t>
            </a:r>
          </a:p>
          <a:p>
            <a:pPr marL="0" indent="0" algn="ctr">
              <a:buNone/>
            </a:pPr>
            <a:r>
              <a:rPr lang="EN-US" sz="3000" b="1" dirty="0"/>
              <a:t>www.neea.org/EFX</a:t>
            </a:r>
          </a:p>
        </p:txBody>
      </p:sp>
      <p:pic>
        <p:nvPicPr>
          <p:cNvPr id="6" name="Picture 5" descr="A picture containing calendar&#10;&#10;Description automatically generated">
            <a:extLst>
              <a:ext uri="{FF2B5EF4-FFF2-40B4-BE49-F238E27FC236}">
                <a16:creationId xmlns:a16="http://schemas.microsoft.com/office/drawing/2014/main" id="{A9715B55-234B-54E8-BC47-C0D9C3EB6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726" y="1155382"/>
            <a:ext cx="4754880" cy="4754880"/>
          </a:xfrm>
          <a:prstGeom prst="rect">
            <a:avLst/>
          </a:prstGeom>
        </p:spPr>
      </p:pic>
    </p:spTree>
    <p:extLst>
      <p:ext uri="{BB962C8B-B14F-4D97-AF65-F5344CB8AC3E}">
        <p14:creationId xmlns:p14="http://schemas.microsoft.com/office/powerpoint/2010/main" val="134595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80D7CB-6E8E-4A2A-A0CD-8C45AC0EEC49}"/>
              </a:ext>
            </a:extLst>
          </p:cNvPr>
          <p:cNvSpPr>
            <a:spLocks noGrp="1"/>
          </p:cNvSpPr>
          <p:nvPr>
            <p:ph type="sldNum" sz="quarter" idx="7"/>
          </p:nvPr>
        </p:nvSpPr>
        <p:spPr/>
        <p:txBody>
          <a:bodyPr/>
          <a:lstStyle/>
          <a:p>
            <a:pPr marL="15402" defTabSz="554276">
              <a:spcBef>
                <a:spcPts val="30"/>
              </a:spcBef>
            </a:pPr>
            <a:fld id="{81D60167-4931-47E6-BA6A-407CBD079E47}" type="slidenum">
              <a:rPr lang="en-US" spc="-3" smtClean="0">
                <a:solidFill>
                  <a:srgbClr val="FFFFFF"/>
                </a:solidFill>
              </a:rPr>
              <a:pPr marL="15402" defTabSz="554276">
                <a:spcBef>
                  <a:spcPts val="30"/>
                </a:spcBef>
              </a:pPr>
              <a:t>12</a:t>
            </a:fld>
            <a:endParaRPr lang="en-US" spc="-3" dirty="0">
              <a:solidFill>
                <a:srgbClr val="FFFFFF"/>
              </a:solidFill>
            </a:endParaRPr>
          </a:p>
        </p:txBody>
      </p:sp>
      <p:sp>
        <p:nvSpPr>
          <p:cNvPr id="3" name="Text Placeholder 2">
            <a:extLst>
              <a:ext uri="{FF2B5EF4-FFF2-40B4-BE49-F238E27FC236}">
                <a16:creationId xmlns:a16="http://schemas.microsoft.com/office/drawing/2014/main" id="{12B843DC-4795-45AC-B5ED-FC7FAEFE4074}"/>
              </a:ext>
            </a:extLst>
          </p:cNvPr>
          <p:cNvSpPr>
            <a:spLocks noGrp="1"/>
          </p:cNvSpPr>
          <p:nvPr>
            <p:ph type="body" sz="quarter" idx="11"/>
          </p:nvPr>
        </p:nvSpPr>
        <p:spPr/>
        <p:txBody>
          <a:bodyPr/>
          <a:lstStyle/>
          <a:p>
            <a:r>
              <a:rPr lang="en-US" dirty="0"/>
              <a:t>And finally…</a:t>
            </a:r>
          </a:p>
          <a:p>
            <a:endParaRPr lang="en-US" dirty="0"/>
          </a:p>
          <a:p>
            <a:r>
              <a:rPr lang="en-US" sz="6000" b="1" dirty="0"/>
              <a:t>Q&amp;A</a:t>
            </a:r>
          </a:p>
        </p:txBody>
      </p:sp>
    </p:spTree>
    <p:extLst>
      <p:ext uri="{BB962C8B-B14F-4D97-AF65-F5344CB8AC3E}">
        <p14:creationId xmlns:p14="http://schemas.microsoft.com/office/powerpoint/2010/main" val="186183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342C-E6BB-EC4A-8814-44C79E112E1B}"/>
              </a:ext>
            </a:extLst>
          </p:cNvPr>
          <p:cNvSpPr>
            <a:spLocks noGrp="1"/>
          </p:cNvSpPr>
          <p:nvPr>
            <p:ph type="title"/>
          </p:nvPr>
        </p:nvSpPr>
        <p:spPr/>
        <p:txBody>
          <a:bodyPr/>
          <a:lstStyle/>
          <a:p>
            <a:r>
              <a:rPr lang="en-US" dirty="0"/>
              <a:t>BJ Moghadam</a:t>
            </a:r>
          </a:p>
        </p:txBody>
      </p:sp>
      <p:sp>
        <p:nvSpPr>
          <p:cNvPr id="3" name="Text Placeholder 2">
            <a:extLst>
              <a:ext uri="{FF2B5EF4-FFF2-40B4-BE49-F238E27FC236}">
                <a16:creationId xmlns:a16="http://schemas.microsoft.com/office/drawing/2014/main" id="{FAB1D6AA-772F-6449-9B79-11A28864335E}"/>
              </a:ext>
            </a:extLst>
          </p:cNvPr>
          <p:cNvSpPr>
            <a:spLocks noGrp="1"/>
          </p:cNvSpPr>
          <p:nvPr>
            <p:ph type="body" sz="quarter" idx="10"/>
          </p:nvPr>
        </p:nvSpPr>
        <p:spPr/>
        <p:txBody>
          <a:bodyPr>
            <a:normAutofit lnSpcReduction="10000"/>
          </a:bodyPr>
          <a:lstStyle/>
          <a:p>
            <a:r>
              <a:rPr lang="en-US" dirty="0"/>
              <a:t>Sr. Manager, Stakeholder Relations</a:t>
            </a:r>
          </a:p>
        </p:txBody>
      </p:sp>
      <p:sp>
        <p:nvSpPr>
          <p:cNvPr id="4" name="Text Placeholder 3">
            <a:extLst>
              <a:ext uri="{FF2B5EF4-FFF2-40B4-BE49-F238E27FC236}">
                <a16:creationId xmlns:a16="http://schemas.microsoft.com/office/drawing/2014/main" id="{C419EB89-DD85-2E44-959C-6C5342E1A76F}"/>
              </a:ext>
            </a:extLst>
          </p:cNvPr>
          <p:cNvSpPr>
            <a:spLocks noGrp="1"/>
          </p:cNvSpPr>
          <p:nvPr>
            <p:ph type="body" sz="quarter" idx="11"/>
          </p:nvPr>
        </p:nvSpPr>
        <p:spPr/>
        <p:txBody>
          <a:bodyPr>
            <a:normAutofit lnSpcReduction="10000"/>
          </a:bodyPr>
          <a:lstStyle/>
          <a:p>
            <a:r>
              <a:rPr lang="en-US" dirty="0"/>
              <a:t>503-688-5443  |  bjmoghadam@neea.org </a:t>
            </a:r>
          </a:p>
        </p:txBody>
      </p:sp>
    </p:spTree>
    <p:extLst>
      <p:ext uri="{BB962C8B-B14F-4D97-AF65-F5344CB8AC3E}">
        <p14:creationId xmlns:p14="http://schemas.microsoft.com/office/powerpoint/2010/main" val="73024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5839-A825-6048-AD74-AEB86AE864D0}"/>
              </a:ext>
            </a:extLst>
          </p:cNvPr>
          <p:cNvSpPr>
            <a:spLocks noGrp="1"/>
          </p:cNvSpPr>
          <p:nvPr>
            <p:ph type="title"/>
          </p:nvPr>
        </p:nvSpPr>
        <p:spPr/>
        <p:txBody>
          <a:bodyPr/>
          <a:lstStyle/>
          <a:p>
            <a:r>
              <a:rPr lang="en-US" dirty="0"/>
              <a:t>The Alliance</a:t>
            </a:r>
          </a:p>
        </p:txBody>
      </p:sp>
      <p:sp>
        <p:nvSpPr>
          <p:cNvPr id="3" name="Slide Number Placeholder 2">
            <a:extLst>
              <a:ext uri="{FF2B5EF4-FFF2-40B4-BE49-F238E27FC236}">
                <a16:creationId xmlns:a16="http://schemas.microsoft.com/office/drawing/2014/main" id="{AD25C890-8F19-354E-8ED1-102D1F458FEE}"/>
              </a:ext>
            </a:extLst>
          </p:cNvPr>
          <p:cNvSpPr>
            <a:spLocks noGrp="1"/>
          </p:cNvSpPr>
          <p:nvPr>
            <p:ph type="sldNum" sz="quarter" idx="7"/>
          </p:nvPr>
        </p:nvSpPr>
        <p:spPr/>
        <p:txBody>
          <a:bodyPr/>
          <a:lstStyle/>
          <a:p>
            <a:pPr marL="15402" defTabSz="554276">
              <a:spcBef>
                <a:spcPts val="30"/>
              </a:spcBef>
            </a:pPr>
            <a:fld id="{81D60167-4931-47E6-BA6A-407CBD079E47}" type="slidenum">
              <a:rPr lang="en-US" spc="-3"/>
              <a:pPr marL="15402" defTabSz="554276">
                <a:spcBef>
                  <a:spcPts val="30"/>
                </a:spcBef>
              </a:pPr>
              <a:t>2</a:t>
            </a:fld>
            <a:endParaRPr lang="en-US" spc="-3" dirty="0"/>
          </a:p>
        </p:txBody>
      </p:sp>
      <p:cxnSp>
        <p:nvCxnSpPr>
          <p:cNvPr id="6" name="Straight Connector 5">
            <a:extLst>
              <a:ext uri="{FF2B5EF4-FFF2-40B4-BE49-F238E27FC236}">
                <a16:creationId xmlns:a16="http://schemas.microsoft.com/office/drawing/2014/main" id="{83382BC4-D7D5-BE4C-AEFD-0AC460CFF623}"/>
              </a:ext>
            </a:extLst>
          </p:cNvPr>
          <p:cNvCxnSpPr>
            <a:cxnSpLocks/>
          </p:cNvCxnSpPr>
          <p:nvPr/>
        </p:nvCxnSpPr>
        <p:spPr>
          <a:xfrm>
            <a:off x="4524950" y="1811743"/>
            <a:ext cx="0" cy="3328445"/>
          </a:xfrm>
          <a:prstGeom prst="line">
            <a:avLst/>
          </a:prstGeom>
          <a:ln w="317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3437CE6-0A9D-0544-81A8-771DFFCEE9F6}"/>
              </a:ext>
            </a:extLst>
          </p:cNvPr>
          <p:cNvCxnSpPr>
            <a:cxnSpLocks/>
          </p:cNvCxnSpPr>
          <p:nvPr/>
        </p:nvCxnSpPr>
        <p:spPr>
          <a:xfrm flipH="1">
            <a:off x="4278580" y="3429000"/>
            <a:ext cx="246370" cy="0"/>
          </a:xfrm>
          <a:prstGeom prst="line">
            <a:avLst/>
          </a:prstGeom>
          <a:ln w="317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086ECB4D-9ED3-0045-B198-C02F5C38D6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7018" y="2111710"/>
            <a:ext cx="1742610" cy="1166872"/>
          </a:xfrm>
          <a:prstGeom prst="rect">
            <a:avLst/>
          </a:prstGeom>
        </p:spPr>
      </p:pic>
      <p:pic>
        <p:nvPicPr>
          <p:cNvPr id="12" name="Picture 11" descr="A picture containing umbrella&#10;&#10;Description automatically generated">
            <a:extLst>
              <a:ext uri="{FF2B5EF4-FFF2-40B4-BE49-F238E27FC236}">
                <a16:creationId xmlns:a16="http://schemas.microsoft.com/office/drawing/2014/main" id="{1A858CB2-FE52-D148-9F75-B3DD7259A1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4734" y="3429000"/>
            <a:ext cx="2847555" cy="1917741"/>
          </a:xfrm>
          <a:prstGeom prst="rect">
            <a:avLst/>
          </a:prstGeom>
        </p:spPr>
      </p:pic>
      <p:pic>
        <p:nvPicPr>
          <p:cNvPr id="13" name="Picture 12">
            <a:extLst>
              <a:ext uri="{FF2B5EF4-FFF2-40B4-BE49-F238E27FC236}">
                <a16:creationId xmlns:a16="http://schemas.microsoft.com/office/drawing/2014/main" id="{5F8984E6-1FB8-CA47-AC80-6E8B6F685F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8125" y="1673611"/>
            <a:ext cx="5176858" cy="3851030"/>
          </a:xfrm>
          <a:prstGeom prst="rect">
            <a:avLst/>
          </a:prstGeom>
        </p:spPr>
      </p:pic>
    </p:spTree>
    <p:extLst>
      <p:ext uri="{BB962C8B-B14F-4D97-AF65-F5344CB8AC3E}">
        <p14:creationId xmlns:p14="http://schemas.microsoft.com/office/powerpoint/2010/main" val="274283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92DE-F1F7-5042-9CF0-970ACCD5C34E}"/>
              </a:ext>
            </a:extLst>
          </p:cNvPr>
          <p:cNvSpPr>
            <a:spLocks noGrp="1"/>
          </p:cNvSpPr>
          <p:nvPr>
            <p:ph type="title"/>
          </p:nvPr>
        </p:nvSpPr>
        <p:spPr/>
        <p:txBody>
          <a:bodyPr/>
          <a:lstStyle/>
          <a:p>
            <a:r>
              <a:rPr lang="en-US" dirty="0"/>
              <a:t>NEEA’s Regional Role</a:t>
            </a:r>
          </a:p>
        </p:txBody>
      </p:sp>
      <p:sp>
        <p:nvSpPr>
          <p:cNvPr id="3" name="Slide Number Placeholder 2">
            <a:extLst>
              <a:ext uri="{FF2B5EF4-FFF2-40B4-BE49-F238E27FC236}">
                <a16:creationId xmlns:a16="http://schemas.microsoft.com/office/drawing/2014/main" id="{32BB77DD-D0E4-CA4F-9AF3-9A0970E550F7}"/>
              </a:ext>
            </a:extLst>
          </p:cNvPr>
          <p:cNvSpPr>
            <a:spLocks noGrp="1"/>
          </p:cNvSpPr>
          <p:nvPr>
            <p:ph type="sldNum" sz="quarter" idx="7"/>
          </p:nvPr>
        </p:nvSpPr>
        <p:spPr/>
        <p:txBody>
          <a:bodyPr/>
          <a:lstStyle/>
          <a:p>
            <a:pPr marL="15402" defTabSz="554276">
              <a:spcBef>
                <a:spcPts val="30"/>
              </a:spcBef>
            </a:pPr>
            <a:fld id="{81D60167-4931-47E6-BA6A-407CBD079E47}" type="slidenum">
              <a:rPr lang="en-US" spc="-3"/>
              <a:pPr marL="15402" defTabSz="554276">
                <a:spcBef>
                  <a:spcPts val="30"/>
                </a:spcBef>
              </a:pPr>
              <a:t>3</a:t>
            </a:fld>
            <a:endParaRPr lang="en-US" spc="-3" dirty="0"/>
          </a:p>
        </p:txBody>
      </p:sp>
      <p:pic>
        <p:nvPicPr>
          <p:cNvPr id="8" name="Picture 7">
            <a:extLst>
              <a:ext uri="{FF2B5EF4-FFF2-40B4-BE49-F238E27FC236}">
                <a16:creationId xmlns:a16="http://schemas.microsoft.com/office/drawing/2014/main" id="{6B8ED212-71F0-4EC9-A9DB-4799F21494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13149" cy="6858000"/>
          </a:xfrm>
          <a:prstGeom prst="rect">
            <a:avLst/>
          </a:prstGeom>
        </p:spPr>
      </p:pic>
      <p:pic>
        <p:nvPicPr>
          <p:cNvPr id="20" name="Picture 19">
            <a:extLst>
              <a:ext uri="{FF2B5EF4-FFF2-40B4-BE49-F238E27FC236}">
                <a16:creationId xmlns:a16="http://schemas.microsoft.com/office/drawing/2014/main" id="{261C53F8-F3C5-4B14-902F-E35EEB87A6C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76274" y="254000"/>
            <a:ext cx="9601201" cy="6593457"/>
          </a:xfrm>
          <a:prstGeom prst="rect">
            <a:avLst/>
          </a:prstGeom>
        </p:spPr>
      </p:pic>
    </p:spTree>
    <p:extLst>
      <p:ext uri="{BB962C8B-B14F-4D97-AF65-F5344CB8AC3E}">
        <p14:creationId xmlns:p14="http://schemas.microsoft.com/office/powerpoint/2010/main" val="362219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5A7C-3689-F949-BF8A-5B204A4634FF}"/>
              </a:ext>
            </a:extLst>
          </p:cNvPr>
          <p:cNvSpPr>
            <a:spLocks noGrp="1"/>
          </p:cNvSpPr>
          <p:nvPr>
            <p:ph type="title"/>
          </p:nvPr>
        </p:nvSpPr>
        <p:spPr/>
        <p:txBody>
          <a:bodyPr/>
          <a:lstStyle/>
          <a:p>
            <a:r>
              <a:rPr lang="en-US" dirty="0"/>
              <a:t>Who We Work With</a:t>
            </a:r>
          </a:p>
        </p:txBody>
      </p:sp>
      <p:sp>
        <p:nvSpPr>
          <p:cNvPr id="3" name="Slide Number Placeholder 2">
            <a:extLst>
              <a:ext uri="{FF2B5EF4-FFF2-40B4-BE49-F238E27FC236}">
                <a16:creationId xmlns:a16="http://schemas.microsoft.com/office/drawing/2014/main" id="{9F64F268-EF8A-4641-8A4E-22379F74433B}"/>
              </a:ext>
            </a:extLst>
          </p:cNvPr>
          <p:cNvSpPr>
            <a:spLocks noGrp="1"/>
          </p:cNvSpPr>
          <p:nvPr>
            <p:ph type="sldNum" sz="quarter" idx="7"/>
          </p:nvPr>
        </p:nvSpPr>
        <p:spPr/>
        <p:txBody>
          <a:bodyPr/>
          <a:lstStyle/>
          <a:p>
            <a:pPr marL="15402" defTabSz="554276">
              <a:spcBef>
                <a:spcPts val="30"/>
              </a:spcBef>
            </a:pPr>
            <a:fld id="{81D60167-4931-47E6-BA6A-407CBD079E47}" type="slidenum">
              <a:rPr lang="en-US" spc="-3"/>
              <a:pPr marL="15402" defTabSz="554276">
                <a:spcBef>
                  <a:spcPts val="30"/>
                </a:spcBef>
              </a:pPr>
              <a:t>4</a:t>
            </a:fld>
            <a:endParaRPr lang="en-US" spc="-3" dirty="0"/>
          </a:p>
        </p:txBody>
      </p:sp>
      <p:sp>
        <p:nvSpPr>
          <p:cNvPr id="5" name="object 2">
            <a:extLst>
              <a:ext uri="{FF2B5EF4-FFF2-40B4-BE49-F238E27FC236}">
                <a16:creationId xmlns:a16="http://schemas.microsoft.com/office/drawing/2014/main" id="{A401103D-8DB4-1B46-B541-C57FC3B87A8E}"/>
              </a:ext>
            </a:extLst>
          </p:cNvPr>
          <p:cNvSpPr/>
          <p:nvPr/>
        </p:nvSpPr>
        <p:spPr>
          <a:xfrm>
            <a:off x="845625" y="5203323"/>
            <a:ext cx="1818659" cy="54755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6" name="object 3">
            <a:extLst>
              <a:ext uri="{FF2B5EF4-FFF2-40B4-BE49-F238E27FC236}">
                <a16:creationId xmlns:a16="http://schemas.microsoft.com/office/drawing/2014/main" id="{0307D5BB-1C0D-2B40-BDE7-B6EB34D0D471}"/>
              </a:ext>
            </a:extLst>
          </p:cNvPr>
          <p:cNvSpPr/>
          <p:nvPr/>
        </p:nvSpPr>
        <p:spPr>
          <a:xfrm>
            <a:off x="3239545" y="1351008"/>
            <a:ext cx="0" cy="4890662"/>
          </a:xfrm>
          <a:custGeom>
            <a:avLst/>
            <a:gdLst/>
            <a:ahLst/>
            <a:cxnLst/>
            <a:rect l="l" t="t" r="r" b="b"/>
            <a:pathLst>
              <a:path h="8065134">
                <a:moveTo>
                  <a:pt x="0" y="0"/>
                </a:moveTo>
                <a:lnTo>
                  <a:pt x="0" y="8064770"/>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7" name="object 4">
            <a:extLst>
              <a:ext uri="{FF2B5EF4-FFF2-40B4-BE49-F238E27FC236}">
                <a16:creationId xmlns:a16="http://schemas.microsoft.com/office/drawing/2014/main" id="{BBED1687-5504-8D40-979F-1B377C012E14}"/>
              </a:ext>
            </a:extLst>
          </p:cNvPr>
          <p:cNvSpPr txBox="1"/>
          <p:nvPr/>
        </p:nvSpPr>
        <p:spPr>
          <a:xfrm>
            <a:off x="539171" y="1484364"/>
            <a:ext cx="2508289" cy="499964"/>
          </a:xfrm>
          <a:prstGeom prst="rect">
            <a:avLst/>
          </a:prstGeom>
          <a:solidFill>
            <a:srgbClr val="8EC343"/>
          </a:solidFill>
        </p:spPr>
        <p:txBody>
          <a:bodyPr vert="horz" wrap="square" lIns="0" tIns="61995" rIns="0" bIns="0" rtlCol="0" anchor="ctr">
            <a:noAutofit/>
          </a:bodyPr>
          <a:lstStyle/>
          <a:p>
            <a:pPr algn="ctr" defTabSz="554276">
              <a:spcBef>
                <a:spcPts val="488"/>
              </a:spcBef>
            </a:pPr>
            <a:r>
              <a:rPr sz="2153" b="1" i="1" spc="-91" dirty="0">
                <a:solidFill>
                  <a:srgbClr val="FFFFFF"/>
                </a:solidFill>
                <a:latin typeface="Helvetica" pitchFamily="2" charset="0"/>
                <a:cs typeface="Arial-BoldItalicMT"/>
              </a:rPr>
              <a:t>Manufacturers</a:t>
            </a:r>
            <a:endParaRPr sz="2153" spc="-91" dirty="0">
              <a:solidFill>
                <a:srgbClr val="57585B"/>
              </a:solidFill>
              <a:latin typeface="Helvetica" pitchFamily="2" charset="0"/>
              <a:cs typeface="Arial-BoldItalicMT"/>
            </a:endParaRPr>
          </a:p>
        </p:txBody>
      </p:sp>
      <p:sp>
        <p:nvSpPr>
          <p:cNvPr id="8" name="object 5">
            <a:extLst>
              <a:ext uri="{FF2B5EF4-FFF2-40B4-BE49-F238E27FC236}">
                <a16:creationId xmlns:a16="http://schemas.microsoft.com/office/drawing/2014/main" id="{43C3E63D-DA53-7643-B005-E594FC8E7AF4}"/>
              </a:ext>
            </a:extLst>
          </p:cNvPr>
          <p:cNvSpPr txBox="1"/>
          <p:nvPr/>
        </p:nvSpPr>
        <p:spPr>
          <a:xfrm>
            <a:off x="3426334" y="1484364"/>
            <a:ext cx="2508289" cy="499964"/>
          </a:xfrm>
          <a:prstGeom prst="rect">
            <a:avLst/>
          </a:prstGeom>
          <a:solidFill>
            <a:srgbClr val="8EC343"/>
          </a:solidFill>
        </p:spPr>
        <p:txBody>
          <a:bodyPr vert="horz" wrap="square" lIns="0" tIns="61995" rIns="0" bIns="0" rtlCol="0" anchor="ctr">
            <a:noAutofit/>
          </a:bodyPr>
          <a:lstStyle/>
          <a:p>
            <a:pPr marL="753185" defTabSz="554276">
              <a:spcBef>
                <a:spcPts val="488"/>
              </a:spcBef>
            </a:pPr>
            <a:r>
              <a:rPr sz="2153" b="1" i="1" spc="-91" dirty="0">
                <a:solidFill>
                  <a:srgbClr val="FFFFFF"/>
                </a:solidFill>
                <a:latin typeface="Helvetica" pitchFamily="2" charset="0"/>
                <a:cs typeface="Arial-BoldItalicMT"/>
              </a:rPr>
              <a:t>Retailers</a:t>
            </a:r>
            <a:endParaRPr sz="2153" spc="-91">
              <a:solidFill>
                <a:srgbClr val="57585B"/>
              </a:solidFill>
              <a:latin typeface="Helvetica" pitchFamily="2" charset="0"/>
              <a:cs typeface="Arial-BoldItalicMT"/>
            </a:endParaRPr>
          </a:p>
        </p:txBody>
      </p:sp>
      <p:sp>
        <p:nvSpPr>
          <p:cNvPr id="9" name="object 6">
            <a:extLst>
              <a:ext uri="{FF2B5EF4-FFF2-40B4-BE49-F238E27FC236}">
                <a16:creationId xmlns:a16="http://schemas.microsoft.com/office/drawing/2014/main" id="{D4FF596C-4DBE-9546-84C8-6F8894C752C6}"/>
              </a:ext>
            </a:extLst>
          </p:cNvPr>
          <p:cNvSpPr/>
          <p:nvPr/>
        </p:nvSpPr>
        <p:spPr>
          <a:xfrm>
            <a:off x="6122218" y="1351008"/>
            <a:ext cx="0" cy="4890662"/>
          </a:xfrm>
          <a:custGeom>
            <a:avLst/>
            <a:gdLst/>
            <a:ahLst/>
            <a:cxnLst/>
            <a:rect l="l" t="t" r="r" b="b"/>
            <a:pathLst>
              <a:path h="8065134">
                <a:moveTo>
                  <a:pt x="0" y="0"/>
                </a:moveTo>
                <a:lnTo>
                  <a:pt x="0" y="8064770"/>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10" name="object 7">
            <a:extLst>
              <a:ext uri="{FF2B5EF4-FFF2-40B4-BE49-F238E27FC236}">
                <a16:creationId xmlns:a16="http://schemas.microsoft.com/office/drawing/2014/main" id="{5D0F945E-8968-7E40-A918-7D6F86A53DE9}"/>
              </a:ext>
            </a:extLst>
          </p:cNvPr>
          <p:cNvSpPr txBox="1"/>
          <p:nvPr/>
        </p:nvSpPr>
        <p:spPr>
          <a:xfrm>
            <a:off x="6309005" y="1484364"/>
            <a:ext cx="2508289" cy="499964"/>
          </a:xfrm>
          <a:prstGeom prst="rect">
            <a:avLst/>
          </a:prstGeom>
          <a:solidFill>
            <a:srgbClr val="8EC343"/>
          </a:solidFill>
        </p:spPr>
        <p:txBody>
          <a:bodyPr vert="horz" wrap="square" lIns="0" tIns="61995" rIns="0" bIns="0" rtlCol="0" anchor="ctr">
            <a:noAutofit/>
          </a:bodyPr>
          <a:lstStyle/>
          <a:p>
            <a:pPr marL="594154" defTabSz="554276">
              <a:spcBef>
                <a:spcPts val="488"/>
              </a:spcBef>
            </a:pPr>
            <a:r>
              <a:rPr sz="2153" b="1" i="1" spc="-91" dirty="0">
                <a:solidFill>
                  <a:srgbClr val="FFFFFF"/>
                </a:solidFill>
                <a:latin typeface="Helvetica" pitchFamily="2" charset="0"/>
                <a:cs typeface="Arial-BoldItalicMT"/>
              </a:rPr>
              <a:t>Government</a:t>
            </a:r>
            <a:endParaRPr sz="2153" spc="-91">
              <a:solidFill>
                <a:srgbClr val="57585B"/>
              </a:solidFill>
              <a:latin typeface="Helvetica" pitchFamily="2" charset="0"/>
              <a:cs typeface="Arial-BoldItalicMT"/>
            </a:endParaRPr>
          </a:p>
        </p:txBody>
      </p:sp>
      <p:sp>
        <p:nvSpPr>
          <p:cNvPr id="11" name="object 8">
            <a:extLst>
              <a:ext uri="{FF2B5EF4-FFF2-40B4-BE49-F238E27FC236}">
                <a16:creationId xmlns:a16="http://schemas.microsoft.com/office/drawing/2014/main" id="{44029591-81CA-DF4D-86E8-4B7A90689145}"/>
              </a:ext>
            </a:extLst>
          </p:cNvPr>
          <p:cNvSpPr/>
          <p:nvPr/>
        </p:nvSpPr>
        <p:spPr>
          <a:xfrm>
            <a:off x="9017874" y="1351008"/>
            <a:ext cx="0" cy="4890662"/>
          </a:xfrm>
          <a:custGeom>
            <a:avLst/>
            <a:gdLst/>
            <a:ahLst/>
            <a:cxnLst/>
            <a:rect l="l" t="t" r="r" b="b"/>
            <a:pathLst>
              <a:path h="8065134">
                <a:moveTo>
                  <a:pt x="0" y="0"/>
                </a:moveTo>
                <a:lnTo>
                  <a:pt x="0" y="8064770"/>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12" name="object 9">
            <a:extLst>
              <a:ext uri="{FF2B5EF4-FFF2-40B4-BE49-F238E27FC236}">
                <a16:creationId xmlns:a16="http://schemas.microsoft.com/office/drawing/2014/main" id="{AFF5BE07-9C5B-844B-862F-42D9ABC103A2}"/>
              </a:ext>
            </a:extLst>
          </p:cNvPr>
          <p:cNvSpPr txBox="1"/>
          <p:nvPr/>
        </p:nvSpPr>
        <p:spPr>
          <a:xfrm>
            <a:off x="9204661" y="1484364"/>
            <a:ext cx="2508289" cy="499964"/>
          </a:xfrm>
          <a:prstGeom prst="rect">
            <a:avLst/>
          </a:prstGeom>
          <a:solidFill>
            <a:srgbClr val="8EC343"/>
          </a:solidFill>
        </p:spPr>
        <p:txBody>
          <a:bodyPr vert="horz" wrap="square" lIns="0" tIns="61995" rIns="0" bIns="0" rtlCol="0" anchor="ctr">
            <a:noAutofit/>
          </a:bodyPr>
          <a:lstStyle/>
          <a:p>
            <a:pPr algn="ctr" defTabSz="554276">
              <a:spcBef>
                <a:spcPts val="488"/>
              </a:spcBef>
            </a:pPr>
            <a:r>
              <a:rPr sz="2153" b="1" i="1" spc="-91" dirty="0">
                <a:solidFill>
                  <a:srgbClr val="FFFFFF"/>
                </a:solidFill>
                <a:latin typeface="Helvetica" pitchFamily="2" charset="0"/>
                <a:cs typeface="Arial-BoldItalicMT"/>
              </a:rPr>
              <a:t>Other</a:t>
            </a:r>
            <a:endParaRPr sz="2153" spc="-91">
              <a:solidFill>
                <a:srgbClr val="57585B"/>
              </a:solidFill>
              <a:latin typeface="Helvetica" pitchFamily="2" charset="0"/>
              <a:cs typeface="Arial-BoldItalicMT"/>
            </a:endParaRPr>
          </a:p>
        </p:txBody>
      </p:sp>
      <p:sp>
        <p:nvSpPr>
          <p:cNvPr id="13" name="object 15">
            <a:extLst>
              <a:ext uri="{FF2B5EF4-FFF2-40B4-BE49-F238E27FC236}">
                <a16:creationId xmlns:a16="http://schemas.microsoft.com/office/drawing/2014/main" id="{ACBDD729-1AD3-CE4D-95F6-BC992E89F515}"/>
              </a:ext>
            </a:extLst>
          </p:cNvPr>
          <p:cNvSpPr/>
          <p:nvPr/>
        </p:nvSpPr>
        <p:spPr>
          <a:xfrm>
            <a:off x="4715439" y="5281924"/>
            <a:ext cx="1288328" cy="44817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14" name="object 16">
            <a:extLst>
              <a:ext uri="{FF2B5EF4-FFF2-40B4-BE49-F238E27FC236}">
                <a16:creationId xmlns:a16="http://schemas.microsoft.com/office/drawing/2014/main" id="{42556250-F5A3-FF40-817A-B659054CE631}"/>
              </a:ext>
            </a:extLst>
          </p:cNvPr>
          <p:cNvSpPr/>
          <p:nvPr/>
        </p:nvSpPr>
        <p:spPr>
          <a:xfrm>
            <a:off x="7028924" y="2310524"/>
            <a:ext cx="1121973" cy="111738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15" name="object 17">
            <a:extLst>
              <a:ext uri="{FF2B5EF4-FFF2-40B4-BE49-F238E27FC236}">
                <a16:creationId xmlns:a16="http://schemas.microsoft.com/office/drawing/2014/main" id="{3B568288-D25A-C74F-A31F-F45339B6F2F5}"/>
              </a:ext>
            </a:extLst>
          </p:cNvPr>
          <p:cNvSpPr/>
          <p:nvPr/>
        </p:nvSpPr>
        <p:spPr>
          <a:xfrm>
            <a:off x="7141984" y="4932743"/>
            <a:ext cx="906931" cy="92765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16" name="object 18">
            <a:extLst>
              <a:ext uri="{FF2B5EF4-FFF2-40B4-BE49-F238E27FC236}">
                <a16:creationId xmlns:a16="http://schemas.microsoft.com/office/drawing/2014/main" id="{18ACEFFD-76B2-F243-916A-4EB83CDDB2BA}"/>
              </a:ext>
            </a:extLst>
          </p:cNvPr>
          <p:cNvSpPr/>
          <p:nvPr/>
        </p:nvSpPr>
        <p:spPr>
          <a:xfrm>
            <a:off x="9774784" y="4525428"/>
            <a:ext cx="1559972" cy="540653"/>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17" name="object 19">
            <a:extLst>
              <a:ext uri="{FF2B5EF4-FFF2-40B4-BE49-F238E27FC236}">
                <a16:creationId xmlns:a16="http://schemas.microsoft.com/office/drawing/2014/main" id="{8DAA9400-9FDC-2A49-A189-B73BBCB914E6}"/>
              </a:ext>
            </a:extLst>
          </p:cNvPr>
          <p:cNvSpPr/>
          <p:nvPr/>
        </p:nvSpPr>
        <p:spPr>
          <a:xfrm>
            <a:off x="723104" y="3965278"/>
            <a:ext cx="862657" cy="93952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18" name="object 20">
            <a:extLst>
              <a:ext uri="{FF2B5EF4-FFF2-40B4-BE49-F238E27FC236}">
                <a16:creationId xmlns:a16="http://schemas.microsoft.com/office/drawing/2014/main" id="{B7E0DBBA-E453-E54B-B43C-53EDBC33083B}"/>
              </a:ext>
            </a:extLst>
          </p:cNvPr>
          <p:cNvSpPr/>
          <p:nvPr/>
        </p:nvSpPr>
        <p:spPr>
          <a:xfrm>
            <a:off x="9765070" y="5362883"/>
            <a:ext cx="1593261" cy="734425"/>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19" name="object 21">
            <a:extLst>
              <a:ext uri="{FF2B5EF4-FFF2-40B4-BE49-F238E27FC236}">
                <a16:creationId xmlns:a16="http://schemas.microsoft.com/office/drawing/2014/main" id="{920C2E08-44BB-BE49-8942-E2CBDE8E513A}"/>
              </a:ext>
            </a:extLst>
          </p:cNvPr>
          <p:cNvSpPr/>
          <p:nvPr/>
        </p:nvSpPr>
        <p:spPr>
          <a:xfrm>
            <a:off x="9400212" y="3339051"/>
            <a:ext cx="981632" cy="82999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20" name="object 22">
            <a:extLst>
              <a:ext uri="{FF2B5EF4-FFF2-40B4-BE49-F238E27FC236}">
                <a16:creationId xmlns:a16="http://schemas.microsoft.com/office/drawing/2014/main" id="{B2BD966F-36F9-034B-ABA3-1352BC2A39CF}"/>
              </a:ext>
            </a:extLst>
          </p:cNvPr>
          <p:cNvSpPr/>
          <p:nvPr/>
        </p:nvSpPr>
        <p:spPr>
          <a:xfrm>
            <a:off x="4895569" y="3590729"/>
            <a:ext cx="1002708" cy="1331869"/>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21" name="object 23">
            <a:extLst>
              <a:ext uri="{FF2B5EF4-FFF2-40B4-BE49-F238E27FC236}">
                <a16:creationId xmlns:a16="http://schemas.microsoft.com/office/drawing/2014/main" id="{75BF9437-4FD5-1C42-AA69-3039B7A683A6}"/>
              </a:ext>
            </a:extLst>
          </p:cNvPr>
          <p:cNvSpPr/>
          <p:nvPr/>
        </p:nvSpPr>
        <p:spPr>
          <a:xfrm>
            <a:off x="7045990" y="3607040"/>
            <a:ext cx="1107144" cy="1117893"/>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22" name="object 24">
            <a:extLst>
              <a:ext uri="{FF2B5EF4-FFF2-40B4-BE49-F238E27FC236}">
                <a16:creationId xmlns:a16="http://schemas.microsoft.com/office/drawing/2014/main" id="{D4597A74-79EF-E640-99EB-B3615E6811D0}"/>
              </a:ext>
            </a:extLst>
          </p:cNvPr>
          <p:cNvSpPr/>
          <p:nvPr/>
        </p:nvSpPr>
        <p:spPr>
          <a:xfrm>
            <a:off x="732085" y="2479819"/>
            <a:ext cx="1994232" cy="661535"/>
          </a:xfrm>
          <a:custGeom>
            <a:avLst/>
            <a:gdLst/>
            <a:ahLst/>
            <a:cxnLst/>
            <a:rect l="l" t="t" r="r" b="b"/>
            <a:pathLst>
              <a:path w="3288665" h="1090929">
                <a:moveTo>
                  <a:pt x="449921" y="407670"/>
                </a:moveTo>
                <a:lnTo>
                  <a:pt x="388163" y="438150"/>
                </a:lnTo>
                <a:lnTo>
                  <a:pt x="330340" y="468630"/>
                </a:lnTo>
                <a:lnTo>
                  <a:pt x="276614" y="499110"/>
                </a:lnTo>
                <a:lnTo>
                  <a:pt x="227145" y="529590"/>
                </a:lnTo>
                <a:lnTo>
                  <a:pt x="182094" y="560070"/>
                </a:lnTo>
                <a:lnTo>
                  <a:pt x="141622" y="591820"/>
                </a:lnTo>
                <a:lnTo>
                  <a:pt x="105889" y="622300"/>
                </a:lnTo>
                <a:lnTo>
                  <a:pt x="75055" y="652780"/>
                </a:lnTo>
                <a:lnTo>
                  <a:pt x="49281" y="684530"/>
                </a:lnTo>
                <a:lnTo>
                  <a:pt x="13557" y="744220"/>
                </a:lnTo>
                <a:lnTo>
                  <a:pt x="0" y="802640"/>
                </a:lnTo>
                <a:lnTo>
                  <a:pt x="1935" y="831850"/>
                </a:lnTo>
                <a:lnTo>
                  <a:pt x="14477" y="869950"/>
                </a:lnTo>
                <a:lnTo>
                  <a:pt x="38007" y="905510"/>
                </a:lnTo>
                <a:lnTo>
                  <a:pt x="72048" y="937260"/>
                </a:lnTo>
                <a:lnTo>
                  <a:pt x="116120" y="966470"/>
                </a:lnTo>
                <a:lnTo>
                  <a:pt x="169745" y="993140"/>
                </a:lnTo>
                <a:lnTo>
                  <a:pt x="232446" y="1017270"/>
                </a:lnTo>
                <a:lnTo>
                  <a:pt x="303742" y="1037590"/>
                </a:lnTo>
                <a:lnTo>
                  <a:pt x="342465" y="1046480"/>
                </a:lnTo>
                <a:lnTo>
                  <a:pt x="425760" y="1061720"/>
                </a:lnTo>
                <a:lnTo>
                  <a:pt x="516455" y="1074420"/>
                </a:lnTo>
                <a:lnTo>
                  <a:pt x="564428" y="1079500"/>
                </a:lnTo>
                <a:lnTo>
                  <a:pt x="665327" y="1087120"/>
                </a:lnTo>
                <a:lnTo>
                  <a:pt x="718133" y="1089660"/>
                </a:lnTo>
                <a:lnTo>
                  <a:pt x="772431" y="1090930"/>
                </a:lnTo>
                <a:lnTo>
                  <a:pt x="943673" y="1090930"/>
                </a:lnTo>
                <a:lnTo>
                  <a:pt x="1126185" y="1083310"/>
                </a:lnTo>
                <a:lnTo>
                  <a:pt x="1253323" y="1073150"/>
                </a:lnTo>
                <a:lnTo>
                  <a:pt x="1318352" y="1066800"/>
                </a:lnTo>
                <a:lnTo>
                  <a:pt x="1451029" y="1051560"/>
                </a:lnTo>
                <a:lnTo>
                  <a:pt x="1518559" y="1042670"/>
                </a:lnTo>
                <a:lnTo>
                  <a:pt x="1655700" y="1022350"/>
                </a:lnTo>
                <a:lnTo>
                  <a:pt x="1725191" y="1010920"/>
                </a:lnTo>
                <a:lnTo>
                  <a:pt x="1781871" y="1000760"/>
                </a:lnTo>
                <a:lnTo>
                  <a:pt x="1837973" y="989330"/>
                </a:lnTo>
                <a:lnTo>
                  <a:pt x="1893469" y="979170"/>
                </a:lnTo>
                <a:lnTo>
                  <a:pt x="1948328" y="967740"/>
                </a:lnTo>
                <a:lnTo>
                  <a:pt x="2002522" y="955040"/>
                </a:lnTo>
                <a:lnTo>
                  <a:pt x="2056021" y="943610"/>
                </a:lnTo>
                <a:lnTo>
                  <a:pt x="2108796" y="930910"/>
                </a:lnTo>
                <a:lnTo>
                  <a:pt x="2160817" y="916940"/>
                </a:lnTo>
                <a:lnTo>
                  <a:pt x="2212055" y="904240"/>
                </a:lnTo>
                <a:lnTo>
                  <a:pt x="2360778" y="862330"/>
                </a:lnTo>
                <a:lnTo>
                  <a:pt x="2501396" y="816610"/>
                </a:lnTo>
                <a:lnTo>
                  <a:pt x="2590248" y="786130"/>
                </a:lnTo>
                <a:lnTo>
                  <a:pt x="2633118" y="769620"/>
                </a:lnTo>
                <a:lnTo>
                  <a:pt x="2674911" y="754380"/>
                </a:lnTo>
                <a:lnTo>
                  <a:pt x="2715598" y="737870"/>
                </a:lnTo>
                <a:lnTo>
                  <a:pt x="2736895" y="728980"/>
                </a:lnTo>
                <a:lnTo>
                  <a:pt x="564996" y="728980"/>
                </a:lnTo>
                <a:lnTo>
                  <a:pt x="507003" y="721360"/>
                </a:lnTo>
                <a:lnTo>
                  <a:pt x="467544" y="699770"/>
                </a:lnTo>
                <a:lnTo>
                  <a:pt x="445032" y="666750"/>
                </a:lnTo>
                <a:lnTo>
                  <a:pt x="437880" y="626110"/>
                </a:lnTo>
                <a:lnTo>
                  <a:pt x="437943" y="598170"/>
                </a:lnTo>
                <a:lnTo>
                  <a:pt x="583145" y="598170"/>
                </a:lnTo>
                <a:lnTo>
                  <a:pt x="577474" y="591820"/>
                </a:lnTo>
                <a:lnTo>
                  <a:pt x="499323" y="546100"/>
                </a:lnTo>
                <a:lnTo>
                  <a:pt x="463257" y="516890"/>
                </a:lnTo>
                <a:lnTo>
                  <a:pt x="442885" y="480060"/>
                </a:lnTo>
                <a:lnTo>
                  <a:pt x="440127" y="457200"/>
                </a:lnTo>
                <a:lnTo>
                  <a:pt x="440495" y="444500"/>
                </a:lnTo>
                <a:lnTo>
                  <a:pt x="442026" y="433070"/>
                </a:lnTo>
                <a:lnTo>
                  <a:pt x="443416" y="425450"/>
                </a:lnTo>
                <a:lnTo>
                  <a:pt x="445244" y="419100"/>
                </a:lnTo>
                <a:lnTo>
                  <a:pt x="447436" y="414020"/>
                </a:lnTo>
                <a:lnTo>
                  <a:pt x="449921" y="407670"/>
                </a:lnTo>
                <a:close/>
              </a:path>
              <a:path w="3288665" h="1090929">
                <a:moveTo>
                  <a:pt x="562473" y="415290"/>
                </a:moveTo>
                <a:lnTo>
                  <a:pt x="531186" y="441960"/>
                </a:lnTo>
                <a:lnTo>
                  <a:pt x="530935" y="449580"/>
                </a:lnTo>
                <a:lnTo>
                  <a:pt x="532495" y="455930"/>
                </a:lnTo>
                <a:lnTo>
                  <a:pt x="550993" y="477520"/>
                </a:lnTo>
                <a:lnTo>
                  <a:pt x="587368" y="499110"/>
                </a:lnTo>
                <a:lnTo>
                  <a:pt x="630091" y="523240"/>
                </a:lnTo>
                <a:lnTo>
                  <a:pt x="667634" y="552450"/>
                </a:lnTo>
                <a:lnTo>
                  <a:pt x="688469" y="590550"/>
                </a:lnTo>
                <a:lnTo>
                  <a:pt x="689895" y="599440"/>
                </a:lnTo>
                <a:lnTo>
                  <a:pt x="690893" y="612140"/>
                </a:lnTo>
                <a:lnTo>
                  <a:pt x="690784" y="628650"/>
                </a:lnTo>
                <a:lnTo>
                  <a:pt x="675161" y="684530"/>
                </a:lnTo>
                <a:lnTo>
                  <a:pt x="610517" y="723900"/>
                </a:lnTo>
                <a:lnTo>
                  <a:pt x="564996" y="728980"/>
                </a:lnTo>
                <a:lnTo>
                  <a:pt x="2736895" y="728980"/>
                </a:lnTo>
                <a:lnTo>
                  <a:pt x="2742980" y="726440"/>
                </a:lnTo>
                <a:lnTo>
                  <a:pt x="1693203" y="726440"/>
                </a:lnTo>
                <a:lnTo>
                  <a:pt x="1640741" y="720090"/>
                </a:lnTo>
                <a:lnTo>
                  <a:pt x="1630178" y="715010"/>
                </a:lnTo>
                <a:lnTo>
                  <a:pt x="744907" y="715010"/>
                </a:lnTo>
                <a:lnTo>
                  <a:pt x="790402" y="468630"/>
                </a:lnTo>
                <a:lnTo>
                  <a:pt x="593624" y="468630"/>
                </a:lnTo>
                <a:lnTo>
                  <a:pt x="593624" y="445770"/>
                </a:lnTo>
                <a:lnTo>
                  <a:pt x="591557" y="433070"/>
                </a:lnTo>
                <a:lnTo>
                  <a:pt x="585517" y="424180"/>
                </a:lnTo>
                <a:lnTo>
                  <a:pt x="575742" y="417830"/>
                </a:lnTo>
                <a:lnTo>
                  <a:pt x="562473" y="415290"/>
                </a:lnTo>
                <a:close/>
              </a:path>
              <a:path w="3288665" h="1090929">
                <a:moveTo>
                  <a:pt x="1690753" y="416560"/>
                </a:moveTo>
                <a:lnTo>
                  <a:pt x="1659728" y="441960"/>
                </a:lnTo>
                <a:lnTo>
                  <a:pt x="1659047" y="449580"/>
                </a:lnTo>
                <a:lnTo>
                  <a:pt x="1660827" y="457200"/>
                </a:lnTo>
                <a:lnTo>
                  <a:pt x="1679160" y="478790"/>
                </a:lnTo>
                <a:lnTo>
                  <a:pt x="1715220" y="500380"/>
                </a:lnTo>
                <a:lnTo>
                  <a:pt x="1757581" y="523240"/>
                </a:lnTo>
                <a:lnTo>
                  <a:pt x="1794818" y="552450"/>
                </a:lnTo>
                <a:lnTo>
                  <a:pt x="1815503" y="590550"/>
                </a:lnTo>
                <a:lnTo>
                  <a:pt x="1816892" y="599440"/>
                </a:lnTo>
                <a:lnTo>
                  <a:pt x="1817872" y="612140"/>
                </a:lnTo>
                <a:lnTo>
                  <a:pt x="1817774" y="626110"/>
                </a:lnTo>
                <a:lnTo>
                  <a:pt x="1799256" y="688340"/>
                </a:lnTo>
                <a:lnTo>
                  <a:pt x="1768510" y="712470"/>
                </a:lnTo>
                <a:lnTo>
                  <a:pt x="1730782" y="723900"/>
                </a:lnTo>
                <a:lnTo>
                  <a:pt x="1693203" y="726440"/>
                </a:lnTo>
                <a:lnTo>
                  <a:pt x="2742980" y="726440"/>
                </a:lnTo>
                <a:lnTo>
                  <a:pt x="2746022" y="725170"/>
                </a:lnTo>
                <a:lnTo>
                  <a:pt x="2019287" y="725170"/>
                </a:lnTo>
                <a:lnTo>
                  <a:pt x="1968975" y="720090"/>
                </a:lnTo>
                <a:lnTo>
                  <a:pt x="1931751" y="703580"/>
                </a:lnTo>
                <a:lnTo>
                  <a:pt x="1897019" y="638810"/>
                </a:lnTo>
                <a:lnTo>
                  <a:pt x="1896059" y="623570"/>
                </a:lnTo>
                <a:lnTo>
                  <a:pt x="1896160" y="469900"/>
                </a:lnTo>
                <a:lnTo>
                  <a:pt x="1721548" y="469900"/>
                </a:lnTo>
                <a:lnTo>
                  <a:pt x="1721548" y="447040"/>
                </a:lnTo>
                <a:lnTo>
                  <a:pt x="1719406" y="434340"/>
                </a:lnTo>
                <a:lnTo>
                  <a:pt x="1713269" y="425450"/>
                </a:lnTo>
                <a:lnTo>
                  <a:pt x="1703573" y="419100"/>
                </a:lnTo>
                <a:lnTo>
                  <a:pt x="1690753" y="416560"/>
                </a:lnTo>
                <a:close/>
              </a:path>
              <a:path w="3288665" h="1090929">
                <a:moveTo>
                  <a:pt x="2236694" y="365760"/>
                </a:moveTo>
                <a:lnTo>
                  <a:pt x="2142132" y="365760"/>
                </a:lnTo>
                <a:lnTo>
                  <a:pt x="2142203" y="623570"/>
                </a:lnTo>
                <a:lnTo>
                  <a:pt x="2141619" y="635000"/>
                </a:lnTo>
                <a:lnTo>
                  <a:pt x="2130556" y="675640"/>
                </a:lnTo>
                <a:lnTo>
                  <a:pt x="2069431" y="720090"/>
                </a:lnTo>
                <a:lnTo>
                  <a:pt x="2019287" y="725170"/>
                </a:lnTo>
                <a:lnTo>
                  <a:pt x="2746022" y="725170"/>
                </a:lnTo>
                <a:lnTo>
                  <a:pt x="2755150" y="721360"/>
                </a:lnTo>
                <a:lnTo>
                  <a:pt x="2743286" y="721360"/>
                </a:lnTo>
                <a:lnTo>
                  <a:pt x="2698644" y="717550"/>
                </a:lnTo>
                <a:lnTo>
                  <a:pt x="2682763" y="711200"/>
                </a:lnTo>
                <a:lnTo>
                  <a:pt x="2236694" y="711200"/>
                </a:lnTo>
                <a:lnTo>
                  <a:pt x="2236694" y="365760"/>
                </a:lnTo>
                <a:close/>
              </a:path>
              <a:path w="3288665" h="1090929">
                <a:moveTo>
                  <a:pt x="889123" y="405130"/>
                </a:moveTo>
                <a:lnTo>
                  <a:pt x="887489" y="405130"/>
                </a:lnTo>
                <a:lnTo>
                  <a:pt x="840831" y="715010"/>
                </a:lnTo>
                <a:lnTo>
                  <a:pt x="934619" y="715010"/>
                </a:lnTo>
                <a:lnTo>
                  <a:pt x="889123" y="405130"/>
                </a:lnTo>
                <a:close/>
              </a:path>
              <a:path w="3288665" h="1090929">
                <a:moveTo>
                  <a:pt x="1104540" y="365760"/>
                </a:moveTo>
                <a:lnTo>
                  <a:pt x="965853" y="365760"/>
                </a:lnTo>
                <a:lnTo>
                  <a:pt x="1029956" y="715010"/>
                </a:lnTo>
                <a:lnTo>
                  <a:pt x="1096823" y="715010"/>
                </a:lnTo>
                <a:lnTo>
                  <a:pt x="1104540" y="365760"/>
                </a:lnTo>
                <a:close/>
              </a:path>
              <a:path w="3288665" h="1090929">
                <a:moveTo>
                  <a:pt x="1189658" y="411480"/>
                </a:moveTo>
                <a:lnTo>
                  <a:pt x="1188066" y="411480"/>
                </a:lnTo>
                <a:lnTo>
                  <a:pt x="1186025" y="715010"/>
                </a:lnTo>
                <a:lnTo>
                  <a:pt x="1245803" y="715010"/>
                </a:lnTo>
                <a:lnTo>
                  <a:pt x="1189658" y="411480"/>
                </a:lnTo>
                <a:close/>
              </a:path>
              <a:path w="3288665" h="1090929">
                <a:moveTo>
                  <a:pt x="1393777" y="411480"/>
                </a:moveTo>
                <a:lnTo>
                  <a:pt x="1392259" y="411480"/>
                </a:lnTo>
                <a:lnTo>
                  <a:pt x="1335811" y="715010"/>
                </a:lnTo>
                <a:lnTo>
                  <a:pt x="1395893" y="715010"/>
                </a:lnTo>
                <a:lnTo>
                  <a:pt x="1393777" y="411480"/>
                </a:lnTo>
                <a:close/>
              </a:path>
              <a:path w="3288665" h="1090929">
                <a:moveTo>
                  <a:pt x="1633760" y="365760"/>
                </a:moveTo>
                <a:lnTo>
                  <a:pt x="1477063" y="365760"/>
                </a:lnTo>
                <a:lnTo>
                  <a:pt x="1484769" y="715010"/>
                </a:lnTo>
                <a:lnTo>
                  <a:pt x="1630178" y="715010"/>
                </a:lnTo>
                <a:lnTo>
                  <a:pt x="1601129" y="701040"/>
                </a:lnTo>
                <a:lnTo>
                  <a:pt x="1576093" y="670560"/>
                </a:lnTo>
                <a:lnTo>
                  <a:pt x="1567364" y="626110"/>
                </a:lnTo>
                <a:lnTo>
                  <a:pt x="1567416" y="598170"/>
                </a:lnTo>
                <a:lnTo>
                  <a:pt x="1711250" y="598170"/>
                </a:lnTo>
                <a:lnTo>
                  <a:pt x="1705643" y="591820"/>
                </a:lnTo>
                <a:lnTo>
                  <a:pt x="1669329" y="568960"/>
                </a:lnTo>
                <a:lnTo>
                  <a:pt x="1628209" y="546100"/>
                </a:lnTo>
                <a:lnTo>
                  <a:pt x="1592485" y="516890"/>
                </a:lnTo>
                <a:lnTo>
                  <a:pt x="1572358" y="480060"/>
                </a:lnTo>
                <a:lnTo>
                  <a:pt x="1570393" y="468630"/>
                </a:lnTo>
                <a:lnTo>
                  <a:pt x="1569606" y="457200"/>
                </a:lnTo>
                <a:lnTo>
                  <a:pt x="1569983" y="445770"/>
                </a:lnTo>
                <a:lnTo>
                  <a:pt x="1571510" y="434340"/>
                </a:lnTo>
                <a:lnTo>
                  <a:pt x="1587841" y="394970"/>
                </a:lnTo>
                <a:lnTo>
                  <a:pt x="1617382" y="370840"/>
                </a:lnTo>
                <a:lnTo>
                  <a:pt x="1633760" y="365760"/>
                </a:lnTo>
                <a:close/>
              </a:path>
              <a:path w="3288665" h="1090929">
                <a:moveTo>
                  <a:pt x="2320838" y="434340"/>
                </a:moveTo>
                <a:lnTo>
                  <a:pt x="2319435" y="434340"/>
                </a:lnTo>
                <a:lnTo>
                  <a:pt x="2324105" y="711200"/>
                </a:lnTo>
                <a:lnTo>
                  <a:pt x="2405003" y="711200"/>
                </a:lnTo>
                <a:lnTo>
                  <a:pt x="2320838" y="434340"/>
                </a:lnTo>
                <a:close/>
              </a:path>
              <a:path w="3288665" h="1090929">
                <a:moveTo>
                  <a:pt x="2685231" y="365760"/>
                </a:moveTo>
                <a:lnTo>
                  <a:pt x="2530413" y="365760"/>
                </a:lnTo>
                <a:lnTo>
                  <a:pt x="2530413" y="711200"/>
                </a:lnTo>
                <a:lnTo>
                  <a:pt x="2682763" y="711200"/>
                </a:lnTo>
                <a:lnTo>
                  <a:pt x="2660530" y="702310"/>
                </a:lnTo>
                <a:lnTo>
                  <a:pt x="2632978" y="675640"/>
                </a:lnTo>
                <a:lnTo>
                  <a:pt x="2620023" y="635000"/>
                </a:lnTo>
                <a:lnTo>
                  <a:pt x="2618997" y="623570"/>
                </a:lnTo>
                <a:lnTo>
                  <a:pt x="2618848" y="619760"/>
                </a:lnTo>
                <a:lnTo>
                  <a:pt x="2618798" y="459740"/>
                </a:lnTo>
                <a:lnTo>
                  <a:pt x="2619541" y="448310"/>
                </a:lnTo>
                <a:lnTo>
                  <a:pt x="2620243" y="443230"/>
                </a:lnTo>
                <a:lnTo>
                  <a:pt x="2633123" y="403860"/>
                </a:lnTo>
                <a:lnTo>
                  <a:pt x="2659324" y="377190"/>
                </a:lnTo>
                <a:lnTo>
                  <a:pt x="2685231" y="365760"/>
                </a:lnTo>
                <a:close/>
              </a:path>
              <a:path w="3288665" h="1090929">
                <a:moveTo>
                  <a:pt x="3124089" y="518160"/>
                </a:moveTo>
                <a:lnTo>
                  <a:pt x="2867502" y="518160"/>
                </a:lnTo>
                <a:lnTo>
                  <a:pt x="2867387" y="623570"/>
                </a:lnTo>
                <a:lnTo>
                  <a:pt x="2866288" y="635000"/>
                </a:lnTo>
                <a:lnTo>
                  <a:pt x="2864474" y="646430"/>
                </a:lnTo>
                <a:lnTo>
                  <a:pt x="2861326" y="657860"/>
                </a:lnTo>
                <a:lnTo>
                  <a:pt x="2856915" y="668020"/>
                </a:lnTo>
                <a:lnTo>
                  <a:pt x="2851314" y="678180"/>
                </a:lnTo>
                <a:lnTo>
                  <a:pt x="2915925" y="645160"/>
                </a:lnTo>
                <a:lnTo>
                  <a:pt x="2976050" y="613410"/>
                </a:lnTo>
                <a:lnTo>
                  <a:pt x="3031497" y="580390"/>
                </a:lnTo>
                <a:lnTo>
                  <a:pt x="3082074" y="548640"/>
                </a:lnTo>
                <a:lnTo>
                  <a:pt x="3124089" y="518160"/>
                </a:lnTo>
                <a:close/>
              </a:path>
              <a:path w="3288665" h="1090929">
                <a:moveTo>
                  <a:pt x="583145" y="598170"/>
                </a:moveTo>
                <a:lnTo>
                  <a:pt x="533301" y="598170"/>
                </a:lnTo>
                <a:lnTo>
                  <a:pt x="533343" y="633730"/>
                </a:lnTo>
                <a:lnTo>
                  <a:pt x="535867" y="646430"/>
                </a:lnTo>
                <a:lnTo>
                  <a:pt x="542871" y="655320"/>
                </a:lnTo>
                <a:lnTo>
                  <a:pt x="553504" y="661670"/>
                </a:lnTo>
                <a:lnTo>
                  <a:pt x="566913" y="664210"/>
                </a:lnTo>
                <a:lnTo>
                  <a:pt x="579251" y="662940"/>
                </a:lnTo>
                <a:lnTo>
                  <a:pt x="601087" y="629920"/>
                </a:lnTo>
                <a:lnTo>
                  <a:pt x="600981" y="626110"/>
                </a:lnTo>
                <a:lnTo>
                  <a:pt x="600692" y="622300"/>
                </a:lnTo>
                <a:lnTo>
                  <a:pt x="599027" y="615950"/>
                </a:lnTo>
                <a:lnTo>
                  <a:pt x="583145" y="598170"/>
                </a:lnTo>
                <a:close/>
              </a:path>
              <a:path w="3288665" h="1090929">
                <a:moveTo>
                  <a:pt x="1711250" y="598170"/>
                </a:moveTo>
                <a:lnTo>
                  <a:pt x="1661612" y="598170"/>
                </a:lnTo>
                <a:lnTo>
                  <a:pt x="1661686" y="632460"/>
                </a:lnTo>
                <a:lnTo>
                  <a:pt x="1664059" y="645160"/>
                </a:lnTo>
                <a:lnTo>
                  <a:pt x="1670804" y="654050"/>
                </a:lnTo>
                <a:lnTo>
                  <a:pt x="1681356" y="660400"/>
                </a:lnTo>
                <a:lnTo>
                  <a:pt x="1695151" y="662940"/>
                </a:lnTo>
                <a:lnTo>
                  <a:pt x="1707344" y="661670"/>
                </a:lnTo>
                <a:lnTo>
                  <a:pt x="1729998" y="623570"/>
                </a:lnTo>
                <a:lnTo>
                  <a:pt x="1726951" y="615950"/>
                </a:lnTo>
                <a:lnTo>
                  <a:pt x="1711250" y="598170"/>
                </a:lnTo>
                <a:close/>
              </a:path>
              <a:path w="3288665" h="1090929">
                <a:moveTo>
                  <a:pt x="2052333" y="365760"/>
                </a:moveTo>
                <a:lnTo>
                  <a:pt x="1986273" y="365760"/>
                </a:lnTo>
                <a:lnTo>
                  <a:pt x="1986244" y="629920"/>
                </a:lnTo>
                <a:lnTo>
                  <a:pt x="2019287" y="660400"/>
                </a:lnTo>
                <a:lnTo>
                  <a:pt x="2034853" y="657860"/>
                </a:lnTo>
                <a:lnTo>
                  <a:pt x="2052333" y="365760"/>
                </a:lnTo>
                <a:close/>
              </a:path>
              <a:path w="3288665" h="1090929">
                <a:moveTo>
                  <a:pt x="2742616" y="420370"/>
                </a:moveTo>
                <a:lnTo>
                  <a:pt x="2709141" y="444500"/>
                </a:lnTo>
                <a:lnTo>
                  <a:pt x="2707764" y="626110"/>
                </a:lnTo>
                <a:lnTo>
                  <a:pt x="2707968" y="629920"/>
                </a:lnTo>
                <a:lnTo>
                  <a:pt x="2742899" y="656590"/>
                </a:lnTo>
                <a:lnTo>
                  <a:pt x="2760504" y="654050"/>
                </a:lnTo>
                <a:lnTo>
                  <a:pt x="2777871" y="570230"/>
                </a:lnTo>
                <a:lnTo>
                  <a:pt x="2742522" y="570230"/>
                </a:lnTo>
                <a:lnTo>
                  <a:pt x="2742522" y="518160"/>
                </a:lnTo>
                <a:lnTo>
                  <a:pt x="3124089" y="518160"/>
                </a:lnTo>
                <a:lnTo>
                  <a:pt x="3127591" y="515620"/>
                </a:lnTo>
                <a:lnTo>
                  <a:pt x="3167854" y="482600"/>
                </a:lnTo>
                <a:lnTo>
                  <a:pt x="3171871" y="478790"/>
                </a:lnTo>
                <a:lnTo>
                  <a:pt x="2777034" y="478790"/>
                </a:lnTo>
                <a:lnTo>
                  <a:pt x="2776919" y="449580"/>
                </a:lnTo>
                <a:lnTo>
                  <a:pt x="2775913" y="444500"/>
                </a:lnTo>
                <a:lnTo>
                  <a:pt x="2773691" y="438150"/>
                </a:lnTo>
                <a:lnTo>
                  <a:pt x="2768312" y="430530"/>
                </a:lnTo>
                <a:lnTo>
                  <a:pt x="2758409" y="424180"/>
                </a:lnTo>
                <a:lnTo>
                  <a:pt x="2742616" y="420370"/>
                </a:lnTo>
                <a:close/>
              </a:path>
              <a:path w="3288665" h="1090929">
                <a:moveTo>
                  <a:pt x="2442374" y="365760"/>
                </a:moveTo>
                <a:lnTo>
                  <a:pt x="2367360" y="365760"/>
                </a:lnTo>
                <a:lnTo>
                  <a:pt x="2445149" y="631190"/>
                </a:lnTo>
                <a:lnTo>
                  <a:pt x="2446981" y="631190"/>
                </a:lnTo>
                <a:lnTo>
                  <a:pt x="2442374" y="365760"/>
                </a:lnTo>
                <a:close/>
              </a:path>
              <a:path w="3288665" h="1090929">
                <a:moveTo>
                  <a:pt x="1333675" y="365760"/>
                </a:moveTo>
                <a:lnTo>
                  <a:pt x="1248002" y="365760"/>
                </a:lnTo>
                <a:lnTo>
                  <a:pt x="1289781" y="624840"/>
                </a:lnTo>
                <a:lnTo>
                  <a:pt x="1291812" y="624840"/>
                </a:lnTo>
                <a:lnTo>
                  <a:pt x="1333675" y="365760"/>
                </a:lnTo>
                <a:close/>
              </a:path>
              <a:path w="3288665" h="1090929">
                <a:moveTo>
                  <a:pt x="3270467" y="356870"/>
                </a:moveTo>
                <a:lnTo>
                  <a:pt x="2743286" y="356870"/>
                </a:lnTo>
                <a:lnTo>
                  <a:pt x="2783423" y="359410"/>
                </a:lnTo>
                <a:lnTo>
                  <a:pt x="2821549" y="373380"/>
                </a:lnTo>
                <a:lnTo>
                  <a:pt x="2851240" y="398780"/>
                </a:lnTo>
                <a:lnTo>
                  <a:pt x="2866068" y="443230"/>
                </a:lnTo>
                <a:lnTo>
                  <a:pt x="2867000" y="452120"/>
                </a:lnTo>
                <a:lnTo>
                  <a:pt x="2866884" y="478790"/>
                </a:lnTo>
                <a:lnTo>
                  <a:pt x="3171871" y="478790"/>
                </a:lnTo>
                <a:lnTo>
                  <a:pt x="3202673" y="449580"/>
                </a:lnTo>
                <a:lnTo>
                  <a:pt x="3231856" y="416560"/>
                </a:lnTo>
                <a:lnTo>
                  <a:pt x="3255211" y="384810"/>
                </a:lnTo>
                <a:lnTo>
                  <a:pt x="3270467" y="356870"/>
                </a:lnTo>
                <a:close/>
              </a:path>
              <a:path w="3288665" h="1090929">
                <a:moveTo>
                  <a:pt x="2743286" y="356870"/>
                </a:moveTo>
                <a:lnTo>
                  <a:pt x="1692491" y="356870"/>
                </a:lnTo>
                <a:lnTo>
                  <a:pt x="1723315" y="358140"/>
                </a:lnTo>
                <a:lnTo>
                  <a:pt x="1749561" y="364490"/>
                </a:lnTo>
                <a:lnTo>
                  <a:pt x="1787996" y="386080"/>
                </a:lnTo>
                <a:lnTo>
                  <a:pt x="1808269" y="426720"/>
                </a:lnTo>
                <a:lnTo>
                  <a:pt x="1809629" y="469900"/>
                </a:lnTo>
                <a:lnTo>
                  <a:pt x="1896160" y="469900"/>
                </a:lnTo>
                <a:lnTo>
                  <a:pt x="1896160" y="365760"/>
                </a:lnTo>
                <a:lnTo>
                  <a:pt x="2685231" y="365760"/>
                </a:lnTo>
                <a:lnTo>
                  <a:pt x="2696745" y="360680"/>
                </a:lnTo>
                <a:lnTo>
                  <a:pt x="2743286" y="356870"/>
                </a:lnTo>
                <a:close/>
              </a:path>
              <a:path w="3288665" h="1090929">
                <a:moveTo>
                  <a:pt x="2460340" y="0"/>
                </a:moveTo>
                <a:lnTo>
                  <a:pt x="2403239" y="0"/>
                </a:lnTo>
                <a:lnTo>
                  <a:pt x="2285159" y="2540"/>
                </a:lnTo>
                <a:lnTo>
                  <a:pt x="2224300" y="5080"/>
                </a:lnTo>
                <a:lnTo>
                  <a:pt x="2099244" y="12700"/>
                </a:lnTo>
                <a:lnTo>
                  <a:pt x="2035167" y="17780"/>
                </a:lnTo>
                <a:lnTo>
                  <a:pt x="1970136" y="24130"/>
                </a:lnTo>
                <a:lnTo>
                  <a:pt x="1837454" y="39370"/>
                </a:lnTo>
                <a:lnTo>
                  <a:pt x="1769922" y="48260"/>
                </a:lnTo>
                <a:lnTo>
                  <a:pt x="1632775" y="68580"/>
                </a:lnTo>
                <a:lnTo>
                  <a:pt x="1450149" y="101600"/>
                </a:lnTo>
                <a:lnTo>
                  <a:pt x="1285126" y="135890"/>
                </a:lnTo>
                <a:lnTo>
                  <a:pt x="1126415" y="173990"/>
                </a:lnTo>
                <a:lnTo>
                  <a:pt x="925990" y="229870"/>
                </a:lnTo>
                <a:lnTo>
                  <a:pt x="785090" y="275590"/>
                </a:lnTo>
                <a:lnTo>
                  <a:pt x="696082" y="306070"/>
                </a:lnTo>
                <a:lnTo>
                  <a:pt x="611289" y="339090"/>
                </a:lnTo>
                <a:lnTo>
                  <a:pt x="570546" y="355600"/>
                </a:lnTo>
                <a:lnTo>
                  <a:pt x="599384" y="356870"/>
                </a:lnTo>
                <a:lnTo>
                  <a:pt x="624116" y="363220"/>
                </a:lnTo>
                <a:lnTo>
                  <a:pt x="660732" y="383540"/>
                </a:lnTo>
                <a:lnTo>
                  <a:pt x="681181" y="425450"/>
                </a:lnTo>
                <a:lnTo>
                  <a:pt x="682553" y="468630"/>
                </a:lnTo>
                <a:lnTo>
                  <a:pt x="790402" y="468630"/>
                </a:lnTo>
                <a:lnTo>
                  <a:pt x="809397" y="365760"/>
                </a:lnTo>
                <a:lnTo>
                  <a:pt x="1633760" y="365760"/>
                </a:lnTo>
                <a:lnTo>
                  <a:pt x="1654232" y="359410"/>
                </a:lnTo>
                <a:lnTo>
                  <a:pt x="1692491" y="356870"/>
                </a:lnTo>
                <a:lnTo>
                  <a:pt x="3270467" y="356870"/>
                </a:lnTo>
                <a:lnTo>
                  <a:pt x="3272548" y="353060"/>
                </a:lnTo>
                <a:lnTo>
                  <a:pt x="3283673" y="321310"/>
                </a:lnTo>
                <a:lnTo>
                  <a:pt x="3288397" y="289560"/>
                </a:lnTo>
                <a:lnTo>
                  <a:pt x="3286526" y="260350"/>
                </a:lnTo>
                <a:lnTo>
                  <a:pt x="3273992" y="222250"/>
                </a:lnTo>
                <a:lnTo>
                  <a:pt x="3250468" y="186690"/>
                </a:lnTo>
                <a:lnTo>
                  <a:pt x="3216434" y="153670"/>
                </a:lnTo>
                <a:lnTo>
                  <a:pt x="3172367" y="124460"/>
                </a:lnTo>
                <a:lnTo>
                  <a:pt x="3118746" y="97790"/>
                </a:lnTo>
                <a:lnTo>
                  <a:pt x="3056049" y="74930"/>
                </a:lnTo>
                <a:lnTo>
                  <a:pt x="2984755" y="54610"/>
                </a:lnTo>
                <a:lnTo>
                  <a:pt x="2946034" y="45720"/>
                </a:lnTo>
                <a:lnTo>
                  <a:pt x="2905343" y="36830"/>
                </a:lnTo>
                <a:lnTo>
                  <a:pt x="2862741" y="29210"/>
                </a:lnTo>
                <a:lnTo>
                  <a:pt x="2818289" y="22860"/>
                </a:lnTo>
                <a:lnTo>
                  <a:pt x="2674430" y="7620"/>
                </a:lnTo>
                <a:lnTo>
                  <a:pt x="2570368" y="2540"/>
                </a:lnTo>
                <a:lnTo>
                  <a:pt x="2460340" y="0"/>
                </a:lnTo>
                <a:close/>
              </a:path>
            </a:pathLst>
          </a:custGeom>
          <a:solidFill>
            <a:srgbClr val="034EA2"/>
          </a:solidFill>
        </p:spPr>
        <p:txBody>
          <a:bodyPr wrap="square" lIns="0" tIns="0" rIns="0" bIns="0" rtlCol="0"/>
          <a:lstStyle/>
          <a:p>
            <a:pPr defTabSz="554276"/>
            <a:endParaRPr sz="1091">
              <a:solidFill>
                <a:srgbClr val="57585B"/>
              </a:solidFill>
              <a:latin typeface="Arial" panose="020B0604020202020204"/>
            </a:endParaRPr>
          </a:p>
        </p:txBody>
      </p:sp>
      <p:sp>
        <p:nvSpPr>
          <p:cNvPr id="23" name="object 25">
            <a:extLst>
              <a:ext uri="{FF2B5EF4-FFF2-40B4-BE49-F238E27FC236}">
                <a16:creationId xmlns:a16="http://schemas.microsoft.com/office/drawing/2014/main" id="{726DDABF-021D-CD4F-BD16-8CDC58F7FC40}"/>
              </a:ext>
            </a:extLst>
          </p:cNvPr>
          <p:cNvSpPr/>
          <p:nvPr/>
        </p:nvSpPr>
        <p:spPr>
          <a:xfrm>
            <a:off x="707680" y="3420775"/>
            <a:ext cx="1980683" cy="413051"/>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24" name="object 26">
            <a:extLst>
              <a:ext uri="{FF2B5EF4-FFF2-40B4-BE49-F238E27FC236}">
                <a16:creationId xmlns:a16="http://schemas.microsoft.com/office/drawing/2014/main" id="{F625334D-8380-3640-B44B-DFB1E4495E5F}"/>
              </a:ext>
            </a:extLst>
          </p:cNvPr>
          <p:cNvSpPr/>
          <p:nvPr/>
        </p:nvSpPr>
        <p:spPr>
          <a:xfrm>
            <a:off x="1932987" y="4088648"/>
            <a:ext cx="878967" cy="878999"/>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25" name="object 27">
            <a:extLst>
              <a:ext uri="{FF2B5EF4-FFF2-40B4-BE49-F238E27FC236}">
                <a16:creationId xmlns:a16="http://schemas.microsoft.com/office/drawing/2014/main" id="{84955AB6-254D-2C4D-8CBD-E80FB2B89CE7}"/>
              </a:ext>
            </a:extLst>
          </p:cNvPr>
          <p:cNvSpPr/>
          <p:nvPr/>
        </p:nvSpPr>
        <p:spPr>
          <a:xfrm>
            <a:off x="3981488" y="2372265"/>
            <a:ext cx="1440129" cy="992303"/>
          </a:xfrm>
          <a:custGeom>
            <a:avLst/>
            <a:gdLst/>
            <a:ahLst/>
            <a:cxnLst/>
            <a:rect l="l" t="t" r="r" b="b"/>
            <a:pathLst>
              <a:path w="2374900" h="1636395">
                <a:moveTo>
                  <a:pt x="554737" y="0"/>
                </a:moveTo>
                <a:lnTo>
                  <a:pt x="55830" y="389799"/>
                </a:lnTo>
                <a:lnTo>
                  <a:pt x="0" y="981425"/>
                </a:lnTo>
                <a:lnTo>
                  <a:pt x="413882" y="1465546"/>
                </a:lnTo>
                <a:lnTo>
                  <a:pt x="2236905" y="1636369"/>
                </a:lnTo>
                <a:lnTo>
                  <a:pt x="2374733" y="173858"/>
                </a:lnTo>
                <a:lnTo>
                  <a:pt x="554737" y="0"/>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26" name="object 28">
            <a:extLst>
              <a:ext uri="{FF2B5EF4-FFF2-40B4-BE49-F238E27FC236}">
                <a16:creationId xmlns:a16="http://schemas.microsoft.com/office/drawing/2014/main" id="{2E270445-3822-C248-9097-C162437F20EC}"/>
              </a:ext>
            </a:extLst>
          </p:cNvPr>
          <p:cNvSpPr/>
          <p:nvPr/>
        </p:nvSpPr>
        <p:spPr>
          <a:xfrm>
            <a:off x="3999771" y="2392388"/>
            <a:ext cx="1401623" cy="952256"/>
          </a:xfrm>
          <a:custGeom>
            <a:avLst/>
            <a:gdLst/>
            <a:ahLst/>
            <a:cxnLst/>
            <a:rect l="l" t="t" r="r" b="b"/>
            <a:pathLst>
              <a:path w="2311400" h="1570354">
                <a:moveTo>
                  <a:pt x="536444" y="0"/>
                </a:moveTo>
                <a:lnTo>
                  <a:pt x="55642" y="371779"/>
                </a:lnTo>
                <a:lnTo>
                  <a:pt x="0" y="936390"/>
                </a:lnTo>
                <a:lnTo>
                  <a:pt x="398982" y="1399465"/>
                </a:lnTo>
                <a:lnTo>
                  <a:pt x="2179912" y="1569910"/>
                </a:lnTo>
                <a:lnTo>
                  <a:pt x="2311311" y="170434"/>
                </a:lnTo>
                <a:lnTo>
                  <a:pt x="536444" y="0"/>
                </a:lnTo>
                <a:close/>
              </a:path>
            </a:pathLst>
          </a:custGeom>
          <a:solidFill>
            <a:srgbClr val="F6EB16"/>
          </a:solidFill>
        </p:spPr>
        <p:txBody>
          <a:bodyPr wrap="square" lIns="0" tIns="0" rIns="0" bIns="0" rtlCol="0"/>
          <a:lstStyle/>
          <a:p>
            <a:pPr defTabSz="554276"/>
            <a:endParaRPr sz="1091">
              <a:solidFill>
                <a:srgbClr val="57585B"/>
              </a:solidFill>
              <a:latin typeface="Arial" panose="020B0604020202020204"/>
            </a:endParaRPr>
          </a:p>
        </p:txBody>
      </p:sp>
      <p:sp>
        <p:nvSpPr>
          <p:cNvPr id="27" name="object 29">
            <a:extLst>
              <a:ext uri="{FF2B5EF4-FFF2-40B4-BE49-F238E27FC236}">
                <a16:creationId xmlns:a16="http://schemas.microsoft.com/office/drawing/2014/main" id="{D9112F52-C5D6-C94C-B688-EF50E2FDF901}"/>
              </a:ext>
            </a:extLst>
          </p:cNvPr>
          <p:cNvSpPr/>
          <p:nvPr/>
        </p:nvSpPr>
        <p:spPr>
          <a:xfrm>
            <a:off x="4507868" y="2577827"/>
            <a:ext cx="268002" cy="283790"/>
          </a:xfrm>
          <a:custGeom>
            <a:avLst/>
            <a:gdLst/>
            <a:ahLst/>
            <a:cxnLst/>
            <a:rect l="l" t="t" r="r" b="b"/>
            <a:pathLst>
              <a:path w="441959" h="467995">
                <a:moveTo>
                  <a:pt x="38951" y="0"/>
                </a:moveTo>
                <a:lnTo>
                  <a:pt x="0" y="428950"/>
                </a:lnTo>
                <a:lnTo>
                  <a:pt x="405820" y="467818"/>
                </a:lnTo>
                <a:lnTo>
                  <a:pt x="416814" y="353120"/>
                </a:lnTo>
                <a:lnTo>
                  <a:pt x="231301" y="335382"/>
                </a:lnTo>
                <a:lnTo>
                  <a:pt x="235469" y="291498"/>
                </a:lnTo>
                <a:lnTo>
                  <a:pt x="401531" y="291498"/>
                </a:lnTo>
                <a:lnTo>
                  <a:pt x="410647" y="196517"/>
                </a:lnTo>
                <a:lnTo>
                  <a:pt x="245133" y="180685"/>
                </a:lnTo>
                <a:lnTo>
                  <a:pt x="248830" y="141817"/>
                </a:lnTo>
                <a:lnTo>
                  <a:pt x="431932" y="141817"/>
                </a:lnTo>
                <a:lnTo>
                  <a:pt x="441839" y="38490"/>
                </a:lnTo>
                <a:lnTo>
                  <a:pt x="38951" y="0"/>
                </a:lnTo>
                <a:close/>
              </a:path>
              <a:path w="441959" h="467995">
                <a:moveTo>
                  <a:pt x="401531" y="291498"/>
                </a:moveTo>
                <a:lnTo>
                  <a:pt x="235469" y="291498"/>
                </a:lnTo>
                <a:lnTo>
                  <a:pt x="400029" y="307142"/>
                </a:lnTo>
                <a:lnTo>
                  <a:pt x="401531" y="291498"/>
                </a:lnTo>
                <a:close/>
              </a:path>
              <a:path w="441959" h="467995">
                <a:moveTo>
                  <a:pt x="431932" y="141817"/>
                </a:moveTo>
                <a:lnTo>
                  <a:pt x="248830" y="141817"/>
                </a:lnTo>
                <a:lnTo>
                  <a:pt x="430269" y="159157"/>
                </a:lnTo>
                <a:lnTo>
                  <a:pt x="431932" y="141817"/>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28" name="object 30">
            <a:extLst>
              <a:ext uri="{FF2B5EF4-FFF2-40B4-BE49-F238E27FC236}">
                <a16:creationId xmlns:a16="http://schemas.microsoft.com/office/drawing/2014/main" id="{684FD855-244A-3446-B2D4-254808113664}"/>
              </a:ext>
            </a:extLst>
          </p:cNvPr>
          <p:cNvSpPr/>
          <p:nvPr/>
        </p:nvSpPr>
        <p:spPr>
          <a:xfrm>
            <a:off x="4766026" y="2613471"/>
            <a:ext cx="306508" cy="269927"/>
          </a:xfrm>
          <a:custGeom>
            <a:avLst/>
            <a:gdLst/>
            <a:ahLst/>
            <a:cxnLst/>
            <a:rect l="l" t="t" r="r" b="b"/>
            <a:pathLst>
              <a:path w="505459" h="445135">
                <a:moveTo>
                  <a:pt x="76217" y="267227"/>
                </a:moveTo>
                <a:lnTo>
                  <a:pt x="0" y="379653"/>
                </a:lnTo>
                <a:lnTo>
                  <a:pt x="57422" y="409592"/>
                </a:lnTo>
                <a:lnTo>
                  <a:pt x="100371" y="426138"/>
                </a:lnTo>
                <a:lnTo>
                  <a:pt x="150274" y="435200"/>
                </a:lnTo>
                <a:lnTo>
                  <a:pt x="228558" y="442688"/>
                </a:lnTo>
                <a:lnTo>
                  <a:pt x="291777" y="444531"/>
                </a:lnTo>
                <a:lnTo>
                  <a:pt x="348250" y="438754"/>
                </a:lnTo>
                <a:lnTo>
                  <a:pt x="397125" y="426030"/>
                </a:lnTo>
                <a:lnTo>
                  <a:pt x="437547" y="407035"/>
                </a:lnTo>
                <a:lnTo>
                  <a:pt x="468662" y="382443"/>
                </a:lnTo>
                <a:lnTo>
                  <a:pt x="496544" y="323340"/>
                </a:lnTo>
                <a:lnTo>
                  <a:pt x="253018" y="323340"/>
                </a:lnTo>
                <a:lnTo>
                  <a:pt x="209147" y="322786"/>
                </a:lnTo>
                <a:lnTo>
                  <a:pt x="157499" y="310071"/>
                </a:lnTo>
                <a:lnTo>
                  <a:pt x="109410" y="289963"/>
                </a:lnTo>
                <a:lnTo>
                  <a:pt x="76217" y="267227"/>
                </a:lnTo>
                <a:close/>
              </a:path>
              <a:path w="505459" h="445135">
                <a:moveTo>
                  <a:pt x="291959" y="0"/>
                </a:moveTo>
                <a:lnTo>
                  <a:pt x="225728" y="1984"/>
                </a:lnTo>
                <a:lnTo>
                  <a:pt x="167260" y="14654"/>
                </a:lnTo>
                <a:lnTo>
                  <a:pt x="118175" y="35709"/>
                </a:lnTo>
                <a:lnTo>
                  <a:pt x="80093" y="62847"/>
                </a:lnTo>
                <a:lnTo>
                  <a:pt x="54632" y="93765"/>
                </a:lnTo>
                <a:lnTo>
                  <a:pt x="43412" y="126163"/>
                </a:lnTo>
                <a:lnTo>
                  <a:pt x="46743" y="169928"/>
                </a:lnTo>
                <a:lnTo>
                  <a:pt x="65826" y="204811"/>
                </a:lnTo>
                <a:lnTo>
                  <a:pt x="98113" y="231891"/>
                </a:lnTo>
                <a:lnTo>
                  <a:pt x="141053" y="252243"/>
                </a:lnTo>
                <a:lnTo>
                  <a:pt x="193060" y="268446"/>
                </a:lnTo>
                <a:lnTo>
                  <a:pt x="235197" y="278326"/>
                </a:lnTo>
                <a:lnTo>
                  <a:pt x="261798" y="287782"/>
                </a:lnTo>
                <a:lnTo>
                  <a:pt x="277338" y="300617"/>
                </a:lnTo>
                <a:lnTo>
                  <a:pt x="276262" y="313561"/>
                </a:lnTo>
                <a:lnTo>
                  <a:pt x="253018" y="323340"/>
                </a:lnTo>
                <a:lnTo>
                  <a:pt x="496544" y="323340"/>
                </a:lnTo>
                <a:lnTo>
                  <a:pt x="490593" y="258994"/>
                </a:lnTo>
                <a:lnTo>
                  <a:pt x="462906" y="221363"/>
                </a:lnTo>
                <a:lnTo>
                  <a:pt x="422029" y="197554"/>
                </a:lnTo>
                <a:lnTo>
                  <a:pt x="316263" y="166871"/>
                </a:lnTo>
                <a:lnTo>
                  <a:pt x="276164" y="151118"/>
                </a:lnTo>
                <a:lnTo>
                  <a:pt x="264944" y="135262"/>
                </a:lnTo>
                <a:lnTo>
                  <a:pt x="282456" y="124047"/>
                </a:lnTo>
                <a:lnTo>
                  <a:pt x="313207" y="121155"/>
                </a:lnTo>
                <a:lnTo>
                  <a:pt x="464436" y="121155"/>
                </a:lnTo>
                <a:lnTo>
                  <a:pt x="505356" y="62657"/>
                </a:lnTo>
                <a:lnTo>
                  <a:pt x="460221" y="31074"/>
                </a:lnTo>
                <a:lnTo>
                  <a:pt x="422947" y="14020"/>
                </a:lnTo>
                <a:lnTo>
                  <a:pt x="373529" y="5620"/>
                </a:lnTo>
                <a:lnTo>
                  <a:pt x="291959" y="0"/>
                </a:lnTo>
                <a:close/>
              </a:path>
              <a:path w="505459" h="445135">
                <a:moveTo>
                  <a:pt x="464436" y="121155"/>
                </a:moveTo>
                <a:lnTo>
                  <a:pt x="313207" y="121155"/>
                </a:lnTo>
                <a:lnTo>
                  <a:pt x="349499" y="125391"/>
                </a:lnTo>
                <a:lnTo>
                  <a:pt x="383632" y="135556"/>
                </a:lnTo>
                <a:lnTo>
                  <a:pt x="408882" y="146948"/>
                </a:lnTo>
                <a:lnTo>
                  <a:pt x="424771" y="155471"/>
                </a:lnTo>
                <a:lnTo>
                  <a:pt x="433032" y="160814"/>
                </a:lnTo>
                <a:lnTo>
                  <a:pt x="435400" y="162665"/>
                </a:lnTo>
                <a:lnTo>
                  <a:pt x="464436" y="121155"/>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29" name="object 31">
            <a:extLst>
              <a:ext uri="{FF2B5EF4-FFF2-40B4-BE49-F238E27FC236}">
                <a16:creationId xmlns:a16="http://schemas.microsoft.com/office/drawing/2014/main" id="{54087D2E-31A4-D048-9256-7B1EF147CE71}"/>
              </a:ext>
            </a:extLst>
          </p:cNvPr>
          <p:cNvSpPr/>
          <p:nvPr/>
        </p:nvSpPr>
        <p:spPr>
          <a:xfrm>
            <a:off x="5076090" y="2631233"/>
            <a:ext cx="285330" cy="280325"/>
          </a:xfrm>
          <a:custGeom>
            <a:avLst/>
            <a:gdLst/>
            <a:ahLst/>
            <a:cxnLst/>
            <a:rect l="l" t="t" r="r" b="b"/>
            <a:pathLst>
              <a:path w="470534" h="462279">
                <a:moveTo>
                  <a:pt x="13277" y="0"/>
                </a:moveTo>
                <a:lnTo>
                  <a:pt x="0" y="139639"/>
                </a:lnTo>
                <a:lnTo>
                  <a:pt x="118593" y="150916"/>
                </a:lnTo>
                <a:lnTo>
                  <a:pt x="93861" y="441368"/>
                </a:lnTo>
                <a:lnTo>
                  <a:pt x="310357" y="462027"/>
                </a:lnTo>
                <a:lnTo>
                  <a:pt x="338052" y="171858"/>
                </a:lnTo>
                <a:lnTo>
                  <a:pt x="457812" y="171858"/>
                </a:lnTo>
                <a:lnTo>
                  <a:pt x="470017" y="43600"/>
                </a:lnTo>
                <a:lnTo>
                  <a:pt x="13277" y="0"/>
                </a:lnTo>
                <a:close/>
              </a:path>
              <a:path w="470534" h="462279">
                <a:moveTo>
                  <a:pt x="457812" y="171858"/>
                </a:moveTo>
                <a:lnTo>
                  <a:pt x="338052" y="171858"/>
                </a:lnTo>
                <a:lnTo>
                  <a:pt x="456729" y="183240"/>
                </a:lnTo>
                <a:lnTo>
                  <a:pt x="457812" y="171858"/>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30" name="object 32">
            <a:extLst>
              <a:ext uri="{FF2B5EF4-FFF2-40B4-BE49-F238E27FC236}">
                <a16:creationId xmlns:a16="http://schemas.microsoft.com/office/drawing/2014/main" id="{85CF8BC3-5557-994D-8E7F-22D00E4E5556}"/>
              </a:ext>
            </a:extLst>
          </p:cNvPr>
          <p:cNvSpPr/>
          <p:nvPr/>
        </p:nvSpPr>
        <p:spPr>
          <a:xfrm>
            <a:off x="4535863" y="2875137"/>
            <a:ext cx="341549" cy="289180"/>
          </a:xfrm>
          <a:custGeom>
            <a:avLst/>
            <a:gdLst/>
            <a:ahLst/>
            <a:cxnLst/>
            <a:rect l="l" t="t" r="r" b="b"/>
            <a:pathLst>
              <a:path w="563245" h="476885">
                <a:moveTo>
                  <a:pt x="26449" y="0"/>
                </a:moveTo>
                <a:lnTo>
                  <a:pt x="0" y="277269"/>
                </a:lnTo>
                <a:lnTo>
                  <a:pt x="3471" y="303070"/>
                </a:lnTo>
                <a:lnTo>
                  <a:pt x="30406" y="361674"/>
                </a:lnTo>
                <a:lnTo>
                  <a:pt x="105580" y="424881"/>
                </a:lnTo>
                <a:lnTo>
                  <a:pt x="253772" y="464488"/>
                </a:lnTo>
                <a:lnTo>
                  <a:pt x="402948" y="476273"/>
                </a:lnTo>
                <a:lnTo>
                  <a:pt x="482070" y="466654"/>
                </a:lnTo>
                <a:lnTo>
                  <a:pt x="517593" y="423437"/>
                </a:lnTo>
                <a:lnTo>
                  <a:pt x="535973" y="334429"/>
                </a:lnTo>
                <a:lnTo>
                  <a:pt x="536632" y="327518"/>
                </a:lnTo>
                <a:lnTo>
                  <a:pt x="262861" y="327518"/>
                </a:lnTo>
                <a:lnTo>
                  <a:pt x="222849" y="322714"/>
                </a:lnTo>
                <a:lnTo>
                  <a:pt x="204398" y="314329"/>
                </a:lnTo>
                <a:lnTo>
                  <a:pt x="202903" y="296259"/>
                </a:lnTo>
                <a:lnTo>
                  <a:pt x="213763" y="262400"/>
                </a:lnTo>
                <a:lnTo>
                  <a:pt x="236045" y="18962"/>
                </a:lnTo>
                <a:lnTo>
                  <a:pt x="26449" y="0"/>
                </a:lnTo>
                <a:close/>
              </a:path>
              <a:path w="563245" h="476885">
                <a:moveTo>
                  <a:pt x="352544" y="31098"/>
                </a:moveTo>
                <a:lnTo>
                  <a:pt x="329602" y="271405"/>
                </a:lnTo>
                <a:lnTo>
                  <a:pt x="328999" y="281106"/>
                </a:lnTo>
                <a:lnTo>
                  <a:pt x="322433" y="301951"/>
                </a:lnTo>
                <a:lnTo>
                  <a:pt x="302766" y="321551"/>
                </a:lnTo>
                <a:lnTo>
                  <a:pt x="262861" y="327518"/>
                </a:lnTo>
                <a:lnTo>
                  <a:pt x="536632" y="327518"/>
                </a:lnTo>
                <a:lnTo>
                  <a:pt x="562977" y="51192"/>
                </a:lnTo>
                <a:lnTo>
                  <a:pt x="352544" y="31098"/>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31" name="object 33">
            <a:extLst>
              <a:ext uri="{FF2B5EF4-FFF2-40B4-BE49-F238E27FC236}">
                <a16:creationId xmlns:a16="http://schemas.microsoft.com/office/drawing/2014/main" id="{743180BB-16CE-B542-89C5-6F68505955D8}"/>
              </a:ext>
            </a:extLst>
          </p:cNvPr>
          <p:cNvSpPr/>
          <p:nvPr/>
        </p:nvSpPr>
        <p:spPr>
          <a:xfrm>
            <a:off x="4875993" y="2906691"/>
            <a:ext cx="379285" cy="284560"/>
          </a:xfrm>
          <a:custGeom>
            <a:avLst/>
            <a:gdLst/>
            <a:ahLst/>
            <a:cxnLst/>
            <a:rect l="l" t="t" r="r" b="b"/>
            <a:pathLst>
              <a:path w="625475" h="469264">
                <a:moveTo>
                  <a:pt x="0" y="0"/>
                </a:moveTo>
                <a:lnTo>
                  <a:pt x="182769" y="267038"/>
                </a:lnTo>
                <a:lnTo>
                  <a:pt x="165523" y="448478"/>
                </a:lnTo>
                <a:lnTo>
                  <a:pt x="379841" y="468949"/>
                </a:lnTo>
                <a:lnTo>
                  <a:pt x="397474" y="284493"/>
                </a:lnTo>
                <a:lnTo>
                  <a:pt x="542608" y="140686"/>
                </a:lnTo>
                <a:lnTo>
                  <a:pt x="303530" y="140686"/>
                </a:lnTo>
                <a:lnTo>
                  <a:pt x="243437" y="22282"/>
                </a:lnTo>
                <a:lnTo>
                  <a:pt x="0" y="0"/>
                </a:lnTo>
                <a:close/>
              </a:path>
              <a:path w="625475" h="469264">
                <a:moveTo>
                  <a:pt x="381087" y="35464"/>
                </a:moveTo>
                <a:lnTo>
                  <a:pt x="303530" y="140686"/>
                </a:lnTo>
                <a:lnTo>
                  <a:pt x="542608" y="140686"/>
                </a:lnTo>
                <a:lnTo>
                  <a:pt x="625373" y="58678"/>
                </a:lnTo>
                <a:lnTo>
                  <a:pt x="381087" y="35464"/>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32" name="object 34">
            <a:extLst>
              <a:ext uri="{FF2B5EF4-FFF2-40B4-BE49-F238E27FC236}">
                <a16:creationId xmlns:a16="http://schemas.microsoft.com/office/drawing/2014/main" id="{F12DAEA6-DBF5-2946-AAD7-BDE5CD18E15C}"/>
              </a:ext>
            </a:extLst>
          </p:cNvPr>
          <p:cNvSpPr/>
          <p:nvPr/>
        </p:nvSpPr>
        <p:spPr>
          <a:xfrm>
            <a:off x="4206533" y="2844209"/>
            <a:ext cx="320756" cy="280710"/>
          </a:xfrm>
          <a:custGeom>
            <a:avLst/>
            <a:gdLst/>
            <a:ahLst/>
            <a:cxnLst/>
            <a:rect l="l" t="t" r="r" b="b"/>
            <a:pathLst>
              <a:path w="528954" h="462914">
                <a:moveTo>
                  <a:pt x="40574" y="0"/>
                </a:moveTo>
                <a:lnTo>
                  <a:pt x="0" y="430468"/>
                </a:lnTo>
                <a:lnTo>
                  <a:pt x="262729" y="457369"/>
                </a:lnTo>
                <a:lnTo>
                  <a:pt x="306378" y="460991"/>
                </a:lnTo>
                <a:lnTo>
                  <a:pt x="345875" y="462462"/>
                </a:lnTo>
                <a:lnTo>
                  <a:pt x="391628" y="460041"/>
                </a:lnTo>
                <a:lnTo>
                  <a:pt x="438200" y="451736"/>
                </a:lnTo>
                <a:lnTo>
                  <a:pt x="480156" y="435553"/>
                </a:lnTo>
                <a:lnTo>
                  <a:pt x="512063" y="409502"/>
                </a:lnTo>
                <a:lnTo>
                  <a:pt x="528486" y="371590"/>
                </a:lnTo>
                <a:lnTo>
                  <a:pt x="525336" y="351679"/>
                </a:lnTo>
                <a:lnTo>
                  <a:pt x="268453" y="351679"/>
                </a:lnTo>
                <a:lnTo>
                  <a:pt x="229730" y="348858"/>
                </a:lnTo>
                <a:lnTo>
                  <a:pt x="212255" y="345905"/>
                </a:lnTo>
                <a:lnTo>
                  <a:pt x="216988" y="275949"/>
                </a:lnTo>
                <a:lnTo>
                  <a:pt x="282919" y="274245"/>
                </a:lnTo>
                <a:lnTo>
                  <a:pt x="481520" y="274245"/>
                </a:lnTo>
                <a:lnTo>
                  <a:pt x="450902" y="256136"/>
                </a:lnTo>
                <a:lnTo>
                  <a:pt x="434259" y="249604"/>
                </a:lnTo>
                <a:lnTo>
                  <a:pt x="485254" y="238165"/>
                </a:lnTo>
                <a:lnTo>
                  <a:pt x="511209" y="223154"/>
                </a:lnTo>
                <a:lnTo>
                  <a:pt x="520186" y="194491"/>
                </a:lnTo>
                <a:lnTo>
                  <a:pt x="520193" y="188508"/>
                </a:lnTo>
                <a:lnTo>
                  <a:pt x="269722" y="188508"/>
                </a:lnTo>
                <a:lnTo>
                  <a:pt x="239343" y="186536"/>
                </a:lnTo>
                <a:lnTo>
                  <a:pt x="225710" y="184182"/>
                </a:lnTo>
                <a:lnTo>
                  <a:pt x="231301" y="126362"/>
                </a:lnTo>
                <a:lnTo>
                  <a:pt x="284003" y="122158"/>
                </a:lnTo>
                <a:lnTo>
                  <a:pt x="509693" y="122158"/>
                </a:lnTo>
                <a:lnTo>
                  <a:pt x="490788" y="86430"/>
                </a:lnTo>
                <a:lnTo>
                  <a:pt x="428197" y="51949"/>
                </a:lnTo>
                <a:lnTo>
                  <a:pt x="366032" y="34390"/>
                </a:lnTo>
                <a:lnTo>
                  <a:pt x="337853" y="29486"/>
                </a:lnTo>
                <a:lnTo>
                  <a:pt x="40574" y="0"/>
                </a:lnTo>
                <a:close/>
              </a:path>
              <a:path w="528954" h="462914">
                <a:moveTo>
                  <a:pt x="481520" y="274245"/>
                </a:moveTo>
                <a:lnTo>
                  <a:pt x="282919" y="274245"/>
                </a:lnTo>
                <a:lnTo>
                  <a:pt x="316400" y="278338"/>
                </a:lnTo>
                <a:lnTo>
                  <a:pt x="327784" y="292422"/>
                </a:lnTo>
                <a:lnTo>
                  <a:pt x="327424" y="320691"/>
                </a:lnTo>
                <a:lnTo>
                  <a:pt x="307870" y="345309"/>
                </a:lnTo>
                <a:lnTo>
                  <a:pt x="268453" y="351679"/>
                </a:lnTo>
                <a:lnTo>
                  <a:pt x="525336" y="351679"/>
                </a:lnTo>
                <a:lnTo>
                  <a:pt x="519523" y="314942"/>
                </a:lnTo>
                <a:lnTo>
                  <a:pt x="486493" y="277186"/>
                </a:lnTo>
                <a:lnTo>
                  <a:pt x="481520" y="274245"/>
                </a:lnTo>
                <a:close/>
              </a:path>
              <a:path w="528954" h="462914">
                <a:moveTo>
                  <a:pt x="509693" y="122158"/>
                </a:moveTo>
                <a:lnTo>
                  <a:pt x="284003" y="122158"/>
                </a:lnTo>
                <a:lnTo>
                  <a:pt x="310558" y="124341"/>
                </a:lnTo>
                <a:lnTo>
                  <a:pt x="319055" y="136136"/>
                </a:lnTo>
                <a:lnTo>
                  <a:pt x="317581" y="160769"/>
                </a:lnTo>
                <a:lnTo>
                  <a:pt x="301062" y="182464"/>
                </a:lnTo>
                <a:lnTo>
                  <a:pt x="269722" y="188508"/>
                </a:lnTo>
                <a:lnTo>
                  <a:pt x="520193" y="188508"/>
                </a:lnTo>
                <a:lnTo>
                  <a:pt x="520245" y="142100"/>
                </a:lnTo>
                <a:lnTo>
                  <a:pt x="509693" y="122158"/>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33" name="object 35">
            <a:extLst>
              <a:ext uri="{FF2B5EF4-FFF2-40B4-BE49-F238E27FC236}">
                <a16:creationId xmlns:a16="http://schemas.microsoft.com/office/drawing/2014/main" id="{0E20E935-32DD-1246-AB94-069B005048F3}"/>
              </a:ext>
            </a:extLst>
          </p:cNvPr>
          <p:cNvSpPr/>
          <p:nvPr/>
        </p:nvSpPr>
        <p:spPr>
          <a:xfrm>
            <a:off x="4180215" y="2545126"/>
            <a:ext cx="320756" cy="280710"/>
          </a:xfrm>
          <a:custGeom>
            <a:avLst/>
            <a:gdLst/>
            <a:ahLst/>
            <a:cxnLst/>
            <a:rect l="l" t="t" r="r" b="b"/>
            <a:pathLst>
              <a:path w="528954" h="462914">
                <a:moveTo>
                  <a:pt x="40469" y="0"/>
                </a:moveTo>
                <a:lnTo>
                  <a:pt x="0" y="430458"/>
                </a:lnTo>
                <a:lnTo>
                  <a:pt x="262678" y="457318"/>
                </a:lnTo>
                <a:lnTo>
                  <a:pt x="306283" y="460886"/>
                </a:lnTo>
                <a:lnTo>
                  <a:pt x="345769" y="462427"/>
                </a:lnTo>
                <a:lnTo>
                  <a:pt x="391515" y="460043"/>
                </a:lnTo>
                <a:lnTo>
                  <a:pt x="438086" y="451750"/>
                </a:lnTo>
                <a:lnTo>
                  <a:pt x="480046" y="435566"/>
                </a:lnTo>
                <a:lnTo>
                  <a:pt x="511960" y="409507"/>
                </a:lnTo>
                <a:lnTo>
                  <a:pt x="528392" y="371590"/>
                </a:lnTo>
                <a:lnTo>
                  <a:pt x="525444" y="352868"/>
                </a:lnTo>
                <a:lnTo>
                  <a:pt x="270333" y="352868"/>
                </a:lnTo>
                <a:lnTo>
                  <a:pt x="231606" y="350070"/>
                </a:lnTo>
                <a:lnTo>
                  <a:pt x="214129" y="347130"/>
                </a:lnTo>
                <a:lnTo>
                  <a:pt x="218872" y="277080"/>
                </a:lnTo>
                <a:lnTo>
                  <a:pt x="284745" y="275431"/>
                </a:lnTo>
                <a:lnTo>
                  <a:pt x="483516" y="275431"/>
                </a:lnTo>
                <a:lnTo>
                  <a:pt x="450888" y="256125"/>
                </a:lnTo>
                <a:lnTo>
                  <a:pt x="434248" y="249594"/>
                </a:lnTo>
                <a:lnTo>
                  <a:pt x="485237" y="238149"/>
                </a:lnTo>
                <a:lnTo>
                  <a:pt x="511189" y="223135"/>
                </a:lnTo>
                <a:lnTo>
                  <a:pt x="520165" y="194475"/>
                </a:lnTo>
                <a:lnTo>
                  <a:pt x="520171" y="189644"/>
                </a:lnTo>
                <a:lnTo>
                  <a:pt x="271605" y="189644"/>
                </a:lnTo>
                <a:lnTo>
                  <a:pt x="241228" y="187669"/>
                </a:lnTo>
                <a:lnTo>
                  <a:pt x="227595" y="185313"/>
                </a:lnTo>
                <a:lnTo>
                  <a:pt x="233102" y="127493"/>
                </a:lnTo>
                <a:lnTo>
                  <a:pt x="285853" y="123342"/>
                </a:lnTo>
                <a:lnTo>
                  <a:pt x="510301" y="123342"/>
                </a:lnTo>
                <a:lnTo>
                  <a:pt x="490772" y="86448"/>
                </a:lnTo>
                <a:lnTo>
                  <a:pt x="428180" y="51926"/>
                </a:lnTo>
                <a:lnTo>
                  <a:pt x="366013" y="34306"/>
                </a:lnTo>
                <a:lnTo>
                  <a:pt x="337832" y="29370"/>
                </a:lnTo>
                <a:lnTo>
                  <a:pt x="40469" y="0"/>
                </a:lnTo>
                <a:close/>
              </a:path>
              <a:path w="528954" h="462914">
                <a:moveTo>
                  <a:pt x="483516" y="275431"/>
                </a:moveTo>
                <a:lnTo>
                  <a:pt x="284745" y="275431"/>
                </a:lnTo>
                <a:lnTo>
                  <a:pt x="318206" y="279551"/>
                </a:lnTo>
                <a:lnTo>
                  <a:pt x="329609" y="293645"/>
                </a:lnTo>
                <a:lnTo>
                  <a:pt x="329309" y="321916"/>
                </a:lnTo>
                <a:lnTo>
                  <a:pt x="309753" y="346494"/>
                </a:lnTo>
                <a:lnTo>
                  <a:pt x="270333" y="352868"/>
                </a:lnTo>
                <a:lnTo>
                  <a:pt x="525444" y="352868"/>
                </a:lnTo>
                <a:lnTo>
                  <a:pt x="519473" y="314936"/>
                </a:lnTo>
                <a:lnTo>
                  <a:pt x="486468" y="277177"/>
                </a:lnTo>
                <a:lnTo>
                  <a:pt x="483516" y="275431"/>
                </a:lnTo>
                <a:close/>
              </a:path>
              <a:path w="528954" h="462914">
                <a:moveTo>
                  <a:pt x="510301" y="123342"/>
                </a:moveTo>
                <a:lnTo>
                  <a:pt x="285853" y="123342"/>
                </a:lnTo>
                <a:lnTo>
                  <a:pt x="312431" y="125544"/>
                </a:lnTo>
                <a:lnTo>
                  <a:pt x="320934" y="137325"/>
                </a:lnTo>
                <a:lnTo>
                  <a:pt x="319456" y="161911"/>
                </a:lnTo>
                <a:lnTo>
                  <a:pt x="302942" y="183604"/>
                </a:lnTo>
                <a:lnTo>
                  <a:pt x="271605" y="189644"/>
                </a:lnTo>
                <a:lnTo>
                  <a:pt x="520171" y="189644"/>
                </a:lnTo>
                <a:lnTo>
                  <a:pt x="520224" y="142089"/>
                </a:lnTo>
                <a:lnTo>
                  <a:pt x="510301" y="123342"/>
                </a:lnTo>
                <a:close/>
              </a:path>
            </a:pathLst>
          </a:custGeom>
          <a:solidFill>
            <a:srgbClr val="020303"/>
          </a:solidFill>
        </p:spPr>
        <p:txBody>
          <a:bodyPr wrap="square" lIns="0" tIns="0" rIns="0" bIns="0" rtlCol="0"/>
          <a:lstStyle/>
          <a:p>
            <a:pPr defTabSz="554276"/>
            <a:endParaRPr sz="1091">
              <a:solidFill>
                <a:srgbClr val="57585B"/>
              </a:solidFill>
              <a:latin typeface="Arial" panose="020B0604020202020204"/>
            </a:endParaRPr>
          </a:p>
        </p:txBody>
      </p:sp>
      <p:sp>
        <p:nvSpPr>
          <p:cNvPr id="34" name="object 36">
            <a:extLst>
              <a:ext uri="{FF2B5EF4-FFF2-40B4-BE49-F238E27FC236}">
                <a16:creationId xmlns:a16="http://schemas.microsoft.com/office/drawing/2014/main" id="{D77DBC02-2600-094F-976C-43A7CD585E20}"/>
              </a:ext>
            </a:extLst>
          </p:cNvPr>
          <p:cNvSpPr/>
          <p:nvPr/>
        </p:nvSpPr>
        <p:spPr>
          <a:xfrm>
            <a:off x="4044261" y="2754937"/>
            <a:ext cx="97490" cy="97547"/>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35" name="object 37">
            <a:extLst>
              <a:ext uri="{FF2B5EF4-FFF2-40B4-BE49-F238E27FC236}">
                <a16:creationId xmlns:a16="http://schemas.microsoft.com/office/drawing/2014/main" id="{6AFD7A59-C65B-3040-ABBA-4B8F6295BD3C}"/>
              </a:ext>
            </a:extLst>
          </p:cNvPr>
          <p:cNvSpPr/>
          <p:nvPr/>
        </p:nvSpPr>
        <p:spPr>
          <a:xfrm>
            <a:off x="5256243" y="2948943"/>
            <a:ext cx="41907" cy="41964"/>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36" name="object 38">
            <a:extLst>
              <a:ext uri="{FF2B5EF4-FFF2-40B4-BE49-F238E27FC236}">
                <a16:creationId xmlns:a16="http://schemas.microsoft.com/office/drawing/2014/main" id="{273DEB15-4156-154D-B9EE-72ACD8C9EF46}"/>
              </a:ext>
            </a:extLst>
          </p:cNvPr>
          <p:cNvSpPr/>
          <p:nvPr/>
        </p:nvSpPr>
        <p:spPr>
          <a:xfrm>
            <a:off x="3624704" y="3791486"/>
            <a:ext cx="990824" cy="986995"/>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37" name="object 39">
            <a:extLst>
              <a:ext uri="{FF2B5EF4-FFF2-40B4-BE49-F238E27FC236}">
                <a16:creationId xmlns:a16="http://schemas.microsoft.com/office/drawing/2014/main" id="{5D410B81-C8A5-8240-9E53-B872BBD1D8A6}"/>
              </a:ext>
            </a:extLst>
          </p:cNvPr>
          <p:cNvSpPr/>
          <p:nvPr/>
        </p:nvSpPr>
        <p:spPr>
          <a:xfrm>
            <a:off x="10633452" y="3235567"/>
            <a:ext cx="1090222" cy="952948"/>
          </a:xfrm>
          <a:prstGeom prst="rect">
            <a:avLst/>
          </a:prstGeom>
          <a:blipFill>
            <a:blip r:embed="rId1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38" name="object 40">
            <a:extLst>
              <a:ext uri="{FF2B5EF4-FFF2-40B4-BE49-F238E27FC236}">
                <a16:creationId xmlns:a16="http://schemas.microsoft.com/office/drawing/2014/main" id="{53FA9D35-056C-CD4D-B521-64C88172E9FB}"/>
              </a:ext>
            </a:extLst>
          </p:cNvPr>
          <p:cNvSpPr/>
          <p:nvPr/>
        </p:nvSpPr>
        <p:spPr>
          <a:xfrm>
            <a:off x="9489718" y="2524869"/>
            <a:ext cx="2037359" cy="302582"/>
          </a:xfrm>
          <a:prstGeom prst="rect">
            <a:avLst/>
          </a:prstGeom>
          <a:blipFill>
            <a:blip r:embed="rId19"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pic>
        <p:nvPicPr>
          <p:cNvPr id="39" name="Picture 38" descr="A close up of a logo&#10;&#10;Description automatically generated">
            <a:extLst>
              <a:ext uri="{FF2B5EF4-FFF2-40B4-BE49-F238E27FC236}">
                <a16:creationId xmlns:a16="http://schemas.microsoft.com/office/drawing/2014/main" id="{E2CFE8E7-7739-4274-963C-72CCB97B546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46992" y="5203323"/>
            <a:ext cx="1263872" cy="690597"/>
          </a:xfrm>
          <a:prstGeom prst="rect">
            <a:avLst/>
          </a:prstGeom>
        </p:spPr>
      </p:pic>
    </p:spTree>
    <p:extLst>
      <p:ext uri="{BB962C8B-B14F-4D97-AF65-F5344CB8AC3E}">
        <p14:creationId xmlns:p14="http://schemas.microsoft.com/office/powerpoint/2010/main" val="178880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FE483-A580-984D-980E-CDA490C287AA}"/>
              </a:ext>
            </a:extLst>
          </p:cNvPr>
          <p:cNvSpPr>
            <a:spLocks noGrp="1"/>
          </p:cNvSpPr>
          <p:nvPr>
            <p:ph type="body" sz="quarter" idx="11"/>
          </p:nvPr>
        </p:nvSpPr>
        <p:spPr/>
        <p:txBody>
          <a:bodyPr/>
          <a:lstStyle/>
          <a:p>
            <a:r>
              <a:rPr lang="en-US" sz="3638" dirty="0"/>
              <a:t>Why an alliance?</a:t>
            </a:r>
          </a:p>
        </p:txBody>
      </p:sp>
      <p:sp>
        <p:nvSpPr>
          <p:cNvPr id="5" name="object 8">
            <a:extLst>
              <a:ext uri="{FF2B5EF4-FFF2-40B4-BE49-F238E27FC236}">
                <a16:creationId xmlns:a16="http://schemas.microsoft.com/office/drawing/2014/main" id="{44C52F75-8472-8847-BE88-89D8D20B8701}"/>
              </a:ext>
            </a:extLst>
          </p:cNvPr>
          <p:cNvSpPr/>
          <p:nvPr/>
        </p:nvSpPr>
        <p:spPr>
          <a:xfrm>
            <a:off x="6650488" y="980011"/>
            <a:ext cx="4635817" cy="480697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554276"/>
            <a:endParaRPr sz="1091">
              <a:solidFill>
                <a:srgbClr val="57585B"/>
              </a:solidFill>
              <a:latin typeface="Arial" panose="020B0604020202020204"/>
            </a:endParaRPr>
          </a:p>
        </p:txBody>
      </p:sp>
      <p:sp>
        <p:nvSpPr>
          <p:cNvPr id="6" name="object 9">
            <a:extLst>
              <a:ext uri="{FF2B5EF4-FFF2-40B4-BE49-F238E27FC236}">
                <a16:creationId xmlns:a16="http://schemas.microsoft.com/office/drawing/2014/main" id="{54937729-39DF-2B46-8524-EC2DF35392B2}"/>
              </a:ext>
            </a:extLst>
          </p:cNvPr>
          <p:cNvSpPr txBox="1"/>
          <p:nvPr/>
        </p:nvSpPr>
        <p:spPr>
          <a:xfrm>
            <a:off x="7419273" y="2597437"/>
            <a:ext cx="1229672" cy="707711"/>
          </a:xfrm>
          <a:prstGeom prst="rect">
            <a:avLst/>
          </a:prstGeom>
        </p:spPr>
        <p:txBody>
          <a:bodyPr vert="horz" wrap="square" lIns="0" tIns="7701" rIns="0" bIns="0" rtlCol="0">
            <a:spAutoFit/>
          </a:bodyPr>
          <a:lstStyle/>
          <a:p>
            <a:pPr marL="7701" marR="3081" defTabSz="554276">
              <a:lnSpc>
                <a:spcPct val="100200"/>
              </a:lnSpc>
              <a:spcBef>
                <a:spcPts val="61"/>
              </a:spcBef>
            </a:pPr>
            <a:r>
              <a:rPr sz="2274" b="1" spc="-91" dirty="0">
                <a:solidFill>
                  <a:srgbClr val="FFFFFF"/>
                </a:solidFill>
                <a:latin typeface="Helvetica" pitchFamily="2" charset="0"/>
                <a:cs typeface="Arial"/>
              </a:rPr>
              <a:t>Market  Influence</a:t>
            </a:r>
            <a:endParaRPr sz="2274" spc="-91" dirty="0">
              <a:solidFill>
                <a:srgbClr val="57585B"/>
              </a:solidFill>
              <a:latin typeface="Helvetica" pitchFamily="2" charset="0"/>
              <a:cs typeface="Arial"/>
            </a:endParaRPr>
          </a:p>
        </p:txBody>
      </p:sp>
      <p:sp>
        <p:nvSpPr>
          <p:cNvPr id="7" name="object 10">
            <a:extLst>
              <a:ext uri="{FF2B5EF4-FFF2-40B4-BE49-F238E27FC236}">
                <a16:creationId xmlns:a16="http://schemas.microsoft.com/office/drawing/2014/main" id="{363FEA63-485E-3842-8F92-B00297B919F1}"/>
              </a:ext>
            </a:extLst>
          </p:cNvPr>
          <p:cNvSpPr txBox="1"/>
          <p:nvPr/>
        </p:nvSpPr>
        <p:spPr>
          <a:xfrm>
            <a:off x="8161669" y="4465291"/>
            <a:ext cx="1712078" cy="358521"/>
          </a:xfrm>
          <a:prstGeom prst="rect">
            <a:avLst/>
          </a:prstGeom>
        </p:spPr>
        <p:txBody>
          <a:bodyPr vert="horz" wrap="square" lIns="0" tIns="8471" rIns="0" bIns="0" rtlCol="0">
            <a:spAutoFit/>
          </a:bodyPr>
          <a:lstStyle/>
          <a:p>
            <a:pPr marL="7701" defTabSz="554276">
              <a:spcBef>
                <a:spcPts val="67"/>
              </a:spcBef>
            </a:pPr>
            <a:r>
              <a:rPr sz="2274" b="1" spc="-91" dirty="0">
                <a:solidFill>
                  <a:srgbClr val="FFFFFF"/>
                </a:solidFill>
                <a:latin typeface="Helvetica" pitchFamily="2" charset="0"/>
                <a:cs typeface="Arial"/>
              </a:rPr>
              <a:t>Risk Pooling</a:t>
            </a:r>
            <a:endParaRPr sz="2274" spc="-91" dirty="0">
              <a:solidFill>
                <a:srgbClr val="57585B"/>
              </a:solidFill>
              <a:latin typeface="Helvetica" pitchFamily="2" charset="0"/>
              <a:cs typeface="Arial"/>
            </a:endParaRPr>
          </a:p>
        </p:txBody>
      </p:sp>
      <p:sp>
        <p:nvSpPr>
          <p:cNvPr id="8" name="object 11">
            <a:extLst>
              <a:ext uri="{FF2B5EF4-FFF2-40B4-BE49-F238E27FC236}">
                <a16:creationId xmlns:a16="http://schemas.microsoft.com/office/drawing/2014/main" id="{C4C924AD-5AA7-8C45-8E5B-BE1EF30E26FF}"/>
              </a:ext>
            </a:extLst>
          </p:cNvPr>
          <p:cNvSpPr txBox="1"/>
          <p:nvPr/>
        </p:nvSpPr>
        <p:spPr>
          <a:xfrm>
            <a:off x="9191317" y="2666822"/>
            <a:ext cx="1511750" cy="707711"/>
          </a:xfrm>
          <a:prstGeom prst="rect">
            <a:avLst/>
          </a:prstGeom>
        </p:spPr>
        <p:txBody>
          <a:bodyPr vert="horz" wrap="square" lIns="0" tIns="7701" rIns="0" bIns="0" rtlCol="0">
            <a:spAutoFit/>
          </a:bodyPr>
          <a:lstStyle/>
          <a:p>
            <a:pPr marL="160187" marR="3081" indent="-152870" defTabSz="554276">
              <a:lnSpc>
                <a:spcPct val="100200"/>
              </a:lnSpc>
              <a:spcBef>
                <a:spcPts val="61"/>
              </a:spcBef>
            </a:pPr>
            <a:r>
              <a:rPr sz="2274" b="1" spc="-91" dirty="0">
                <a:solidFill>
                  <a:srgbClr val="FFFFFF"/>
                </a:solidFill>
                <a:latin typeface="Helvetica" pitchFamily="2" charset="0"/>
                <a:cs typeface="Arial"/>
              </a:rPr>
              <a:t>Economies  of Scale</a:t>
            </a:r>
            <a:endParaRPr sz="2274" spc="-91" dirty="0">
              <a:solidFill>
                <a:srgbClr val="57585B"/>
              </a:solidFill>
              <a:latin typeface="Helvetica" pitchFamily="2" charset="0"/>
              <a:cs typeface="Arial"/>
            </a:endParaRPr>
          </a:p>
        </p:txBody>
      </p:sp>
      <p:sp>
        <p:nvSpPr>
          <p:cNvPr id="9" name="object 12">
            <a:extLst>
              <a:ext uri="{FF2B5EF4-FFF2-40B4-BE49-F238E27FC236}">
                <a16:creationId xmlns:a16="http://schemas.microsoft.com/office/drawing/2014/main" id="{97C1C5A4-FEDB-D044-BD00-9FC8ECBA4AB8}"/>
              </a:ext>
            </a:extLst>
          </p:cNvPr>
          <p:cNvSpPr/>
          <p:nvPr/>
        </p:nvSpPr>
        <p:spPr>
          <a:xfrm>
            <a:off x="6882247" y="3479409"/>
            <a:ext cx="2053531" cy="1206781"/>
          </a:xfrm>
          <a:custGeom>
            <a:avLst/>
            <a:gdLst/>
            <a:ahLst/>
            <a:cxnLst/>
            <a:rect l="l" t="t" r="r" b="b"/>
            <a:pathLst>
              <a:path w="3386454" h="1990090">
                <a:moveTo>
                  <a:pt x="0" y="1989771"/>
                </a:moveTo>
                <a:lnTo>
                  <a:pt x="3386169" y="0"/>
                </a:lnTo>
              </a:path>
            </a:pathLst>
          </a:custGeom>
          <a:ln w="209417">
            <a:solidFill>
              <a:srgbClr val="FFFFFF"/>
            </a:solidFill>
          </a:ln>
        </p:spPr>
        <p:txBody>
          <a:bodyPr wrap="square" lIns="0" tIns="0" rIns="0" bIns="0" rtlCol="0"/>
          <a:lstStyle/>
          <a:p>
            <a:pPr defTabSz="554276"/>
            <a:endParaRPr sz="1091">
              <a:solidFill>
                <a:srgbClr val="57585B"/>
              </a:solidFill>
              <a:latin typeface="Arial" panose="020B0604020202020204"/>
            </a:endParaRPr>
          </a:p>
        </p:txBody>
      </p:sp>
      <p:sp>
        <p:nvSpPr>
          <p:cNvPr id="10" name="object 13">
            <a:extLst>
              <a:ext uri="{FF2B5EF4-FFF2-40B4-BE49-F238E27FC236}">
                <a16:creationId xmlns:a16="http://schemas.microsoft.com/office/drawing/2014/main" id="{C68FCA4A-6136-A54E-818C-A06175383EA2}"/>
              </a:ext>
            </a:extLst>
          </p:cNvPr>
          <p:cNvSpPr/>
          <p:nvPr/>
        </p:nvSpPr>
        <p:spPr>
          <a:xfrm>
            <a:off x="8935601" y="1077526"/>
            <a:ext cx="2145176" cy="3602247"/>
          </a:xfrm>
          <a:custGeom>
            <a:avLst/>
            <a:gdLst/>
            <a:ahLst/>
            <a:cxnLst/>
            <a:rect l="l" t="t" r="r" b="b"/>
            <a:pathLst>
              <a:path w="3537584" h="5940425">
                <a:moveTo>
                  <a:pt x="3537347" y="5940342"/>
                </a:moveTo>
                <a:lnTo>
                  <a:pt x="0" y="3960916"/>
                </a:lnTo>
                <a:lnTo>
                  <a:pt x="0" y="0"/>
                </a:lnTo>
              </a:path>
            </a:pathLst>
          </a:custGeom>
          <a:ln w="209417">
            <a:solidFill>
              <a:srgbClr val="FFFFFF"/>
            </a:solidFill>
          </a:ln>
        </p:spPr>
        <p:txBody>
          <a:bodyPr wrap="square" lIns="0" tIns="0" rIns="0" bIns="0" rtlCol="0"/>
          <a:lstStyle/>
          <a:p>
            <a:pPr defTabSz="554276"/>
            <a:endParaRPr sz="1091">
              <a:solidFill>
                <a:srgbClr val="57585B"/>
              </a:solidFill>
              <a:latin typeface="Arial" panose="020B0604020202020204"/>
            </a:endParaRPr>
          </a:p>
        </p:txBody>
      </p:sp>
      <p:sp>
        <p:nvSpPr>
          <p:cNvPr id="11" name="object 14">
            <a:extLst>
              <a:ext uri="{FF2B5EF4-FFF2-40B4-BE49-F238E27FC236}">
                <a16:creationId xmlns:a16="http://schemas.microsoft.com/office/drawing/2014/main" id="{CC09C1A3-5F5A-A043-ADF2-0B1A9D91C4EC}"/>
              </a:ext>
            </a:extLst>
          </p:cNvPr>
          <p:cNvSpPr/>
          <p:nvPr/>
        </p:nvSpPr>
        <p:spPr>
          <a:xfrm>
            <a:off x="6971885" y="4551976"/>
            <a:ext cx="528303" cy="431654"/>
          </a:xfrm>
          <a:custGeom>
            <a:avLst/>
            <a:gdLst/>
            <a:ahLst/>
            <a:cxnLst/>
            <a:rect l="l" t="t" r="r" b="b"/>
            <a:pathLst>
              <a:path w="871220" h="711834">
                <a:moveTo>
                  <a:pt x="164686" y="0"/>
                </a:moveTo>
                <a:lnTo>
                  <a:pt x="0" y="711402"/>
                </a:lnTo>
                <a:lnTo>
                  <a:pt x="870654" y="162120"/>
                </a:lnTo>
                <a:lnTo>
                  <a:pt x="164686" y="0"/>
                </a:lnTo>
                <a:close/>
              </a:path>
            </a:pathLst>
          </a:custGeom>
          <a:solidFill>
            <a:srgbClr val="CFCFCE"/>
          </a:solidFill>
        </p:spPr>
        <p:txBody>
          <a:bodyPr wrap="square" lIns="0" tIns="0" rIns="0" bIns="0" rtlCol="0"/>
          <a:lstStyle/>
          <a:p>
            <a:pPr defTabSz="554276"/>
            <a:endParaRPr sz="1091">
              <a:solidFill>
                <a:srgbClr val="57585B"/>
              </a:solidFill>
              <a:latin typeface="Arial" panose="020B0604020202020204"/>
            </a:endParaRPr>
          </a:p>
        </p:txBody>
      </p:sp>
      <p:sp>
        <p:nvSpPr>
          <p:cNvPr id="12" name="object 15">
            <a:extLst>
              <a:ext uri="{FF2B5EF4-FFF2-40B4-BE49-F238E27FC236}">
                <a16:creationId xmlns:a16="http://schemas.microsoft.com/office/drawing/2014/main" id="{68AE5BC0-071E-7440-BA9E-0751C4A90FB2}"/>
              </a:ext>
            </a:extLst>
          </p:cNvPr>
          <p:cNvSpPr/>
          <p:nvPr/>
        </p:nvSpPr>
        <p:spPr>
          <a:xfrm>
            <a:off x="8648945" y="1022062"/>
            <a:ext cx="311900" cy="624569"/>
          </a:xfrm>
          <a:custGeom>
            <a:avLst/>
            <a:gdLst/>
            <a:ahLst/>
            <a:cxnLst/>
            <a:rect l="l" t="t" r="r" b="b"/>
            <a:pathLst>
              <a:path w="514350" h="1029969">
                <a:moveTo>
                  <a:pt x="0" y="0"/>
                </a:moveTo>
                <a:lnTo>
                  <a:pt x="0" y="1029445"/>
                </a:lnTo>
                <a:lnTo>
                  <a:pt x="513795" y="518874"/>
                </a:lnTo>
                <a:lnTo>
                  <a:pt x="0" y="0"/>
                </a:lnTo>
                <a:close/>
              </a:path>
            </a:pathLst>
          </a:custGeom>
          <a:solidFill>
            <a:srgbClr val="CFCFCE"/>
          </a:solidFill>
        </p:spPr>
        <p:txBody>
          <a:bodyPr wrap="square" lIns="0" tIns="0" rIns="0" bIns="0" rtlCol="0"/>
          <a:lstStyle/>
          <a:p>
            <a:pPr defTabSz="554276"/>
            <a:endParaRPr sz="1091">
              <a:solidFill>
                <a:srgbClr val="57585B"/>
              </a:solidFill>
              <a:latin typeface="Arial" panose="020B0604020202020204"/>
            </a:endParaRPr>
          </a:p>
        </p:txBody>
      </p:sp>
      <p:sp>
        <p:nvSpPr>
          <p:cNvPr id="13" name="object 16">
            <a:extLst>
              <a:ext uri="{FF2B5EF4-FFF2-40B4-BE49-F238E27FC236}">
                <a16:creationId xmlns:a16="http://schemas.microsoft.com/office/drawing/2014/main" id="{A0312152-8F87-544A-A0F0-22C49BAF5C3C}"/>
              </a:ext>
            </a:extLst>
          </p:cNvPr>
          <p:cNvSpPr/>
          <p:nvPr/>
        </p:nvSpPr>
        <p:spPr>
          <a:xfrm>
            <a:off x="10704011" y="4133182"/>
            <a:ext cx="540626" cy="424722"/>
          </a:xfrm>
          <a:custGeom>
            <a:avLst/>
            <a:gdLst/>
            <a:ahLst/>
            <a:cxnLst/>
            <a:rect l="l" t="t" r="r" b="b"/>
            <a:pathLst>
              <a:path w="891540" h="700404">
                <a:moveTo>
                  <a:pt x="0" y="0"/>
                </a:moveTo>
                <a:lnTo>
                  <a:pt x="185271" y="700250"/>
                </a:lnTo>
                <a:lnTo>
                  <a:pt x="891522" y="514717"/>
                </a:lnTo>
                <a:lnTo>
                  <a:pt x="0" y="0"/>
                </a:lnTo>
                <a:close/>
              </a:path>
            </a:pathLst>
          </a:custGeom>
          <a:solidFill>
            <a:srgbClr val="CFCFCE"/>
          </a:solidFill>
        </p:spPr>
        <p:txBody>
          <a:bodyPr wrap="square" lIns="0" tIns="0" rIns="0" bIns="0" rtlCol="0"/>
          <a:lstStyle/>
          <a:p>
            <a:pPr defTabSz="554276"/>
            <a:endParaRPr sz="1091">
              <a:solidFill>
                <a:srgbClr val="57585B"/>
              </a:solidFill>
              <a:latin typeface="Arial" panose="020B0604020202020204"/>
            </a:endParaRPr>
          </a:p>
        </p:txBody>
      </p:sp>
    </p:spTree>
    <p:extLst>
      <p:ext uri="{BB962C8B-B14F-4D97-AF65-F5344CB8AC3E}">
        <p14:creationId xmlns:p14="http://schemas.microsoft.com/office/powerpoint/2010/main" val="137067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2E70-3D92-4E1D-B7B7-4212FBAF79FC}"/>
              </a:ext>
            </a:extLst>
          </p:cNvPr>
          <p:cNvSpPr>
            <a:spLocks noGrp="1"/>
          </p:cNvSpPr>
          <p:nvPr>
            <p:ph type="title"/>
          </p:nvPr>
        </p:nvSpPr>
        <p:spPr/>
        <p:txBody>
          <a:bodyPr/>
          <a:lstStyle/>
          <a:p>
            <a:r>
              <a:rPr lang="en-US" dirty="0"/>
              <a:t>Alliance Value Streams</a:t>
            </a:r>
          </a:p>
        </p:txBody>
      </p:sp>
      <p:sp>
        <p:nvSpPr>
          <p:cNvPr id="3" name="Slide Number Placeholder 2">
            <a:extLst>
              <a:ext uri="{FF2B5EF4-FFF2-40B4-BE49-F238E27FC236}">
                <a16:creationId xmlns:a16="http://schemas.microsoft.com/office/drawing/2014/main" id="{F6D6318B-9944-46F3-BE97-13B70625A44B}"/>
              </a:ext>
            </a:extLst>
          </p:cNvPr>
          <p:cNvSpPr>
            <a:spLocks noGrp="1"/>
          </p:cNvSpPr>
          <p:nvPr>
            <p:ph type="sldNum" sz="quarter" idx="7"/>
          </p:nvPr>
        </p:nvSpPr>
        <p:spPr/>
        <p:txBody>
          <a:bodyPr/>
          <a:lstStyle/>
          <a:p>
            <a:pPr marL="15402" defTabSz="554276">
              <a:spcBef>
                <a:spcPts val="30"/>
              </a:spcBef>
            </a:pPr>
            <a:fld id="{81D60167-4931-47E6-BA6A-407CBD079E47}" type="slidenum">
              <a:rPr lang="en-US" spc="-3" smtClean="0"/>
              <a:pPr marL="15402" defTabSz="554276">
                <a:spcBef>
                  <a:spcPts val="30"/>
                </a:spcBef>
              </a:pPr>
              <a:t>6</a:t>
            </a:fld>
            <a:endParaRPr lang="en-US" spc="-3" dirty="0"/>
          </a:p>
        </p:txBody>
      </p:sp>
      <p:sp>
        <p:nvSpPr>
          <p:cNvPr id="6" name="Rectangle: Rounded Corners 5">
            <a:extLst>
              <a:ext uri="{FF2B5EF4-FFF2-40B4-BE49-F238E27FC236}">
                <a16:creationId xmlns:a16="http://schemas.microsoft.com/office/drawing/2014/main" id="{CD4892C8-FB05-4886-9474-BFFCE9AFD946}"/>
              </a:ext>
            </a:extLst>
          </p:cNvPr>
          <p:cNvSpPr/>
          <p:nvPr/>
        </p:nvSpPr>
        <p:spPr>
          <a:xfrm>
            <a:off x="1312856" y="1683608"/>
            <a:ext cx="2431242" cy="10503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Savings</a:t>
            </a:r>
          </a:p>
        </p:txBody>
      </p:sp>
      <p:sp>
        <p:nvSpPr>
          <p:cNvPr id="9" name="Rectangle: Rounded Corners 8">
            <a:extLst>
              <a:ext uri="{FF2B5EF4-FFF2-40B4-BE49-F238E27FC236}">
                <a16:creationId xmlns:a16="http://schemas.microsoft.com/office/drawing/2014/main" id="{9124E92A-FF5C-4BC2-BA02-15CC3873A77B}"/>
              </a:ext>
            </a:extLst>
          </p:cNvPr>
          <p:cNvSpPr/>
          <p:nvPr/>
        </p:nvSpPr>
        <p:spPr>
          <a:xfrm>
            <a:off x="2367569" y="3270861"/>
            <a:ext cx="2431242" cy="10503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Pipeline</a:t>
            </a:r>
          </a:p>
        </p:txBody>
      </p:sp>
      <p:sp>
        <p:nvSpPr>
          <p:cNvPr id="10" name="Rectangle: Rounded Corners 9">
            <a:extLst>
              <a:ext uri="{FF2B5EF4-FFF2-40B4-BE49-F238E27FC236}">
                <a16:creationId xmlns:a16="http://schemas.microsoft.com/office/drawing/2014/main" id="{D3D8EFE3-BA91-47F8-8BF2-C1F4EAD3DEBB}"/>
              </a:ext>
            </a:extLst>
          </p:cNvPr>
          <p:cNvSpPr/>
          <p:nvPr/>
        </p:nvSpPr>
        <p:spPr>
          <a:xfrm>
            <a:off x="3422282" y="4858115"/>
            <a:ext cx="2431242" cy="10503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Research</a:t>
            </a:r>
          </a:p>
        </p:txBody>
      </p:sp>
      <p:sp>
        <p:nvSpPr>
          <p:cNvPr id="14" name="Rectangle: Rounded Corners 13">
            <a:extLst>
              <a:ext uri="{FF2B5EF4-FFF2-40B4-BE49-F238E27FC236}">
                <a16:creationId xmlns:a16="http://schemas.microsoft.com/office/drawing/2014/main" id="{42F0513D-AFE9-49B3-9F0D-F0D25A20E877}"/>
              </a:ext>
            </a:extLst>
          </p:cNvPr>
          <p:cNvSpPr/>
          <p:nvPr/>
        </p:nvSpPr>
        <p:spPr>
          <a:xfrm>
            <a:off x="6276987" y="1683608"/>
            <a:ext cx="2431242" cy="10503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Training</a:t>
            </a:r>
          </a:p>
        </p:txBody>
      </p:sp>
      <p:sp>
        <p:nvSpPr>
          <p:cNvPr id="15" name="Rectangle: Rounded Corners 14">
            <a:extLst>
              <a:ext uri="{FF2B5EF4-FFF2-40B4-BE49-F238E27FC236}">
                <a16:creationId xmlns:a16="http://schemas.microsoft.com/office/drawing/2014/main" id="{2C9DFAEC-A854-46F0-A68D-F76C9B3BE248}"/>
              </a:ext>
            </a:extLst>
          </p:cNvPr>
          <p:cNvSpPr/>
          <p:nvPr/>
        </p:nvSpPr>
        <p:spPr>
          <a:xfrm>
            <a:off x="7331700" y="3270861"/>
            <a:ext cx="2431242" cy="10503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Influence</a:t>
            </a:r>
          </a:p>
        </p:txBody>
      </p:sp>
      <p:sp>
        <p:nvSpPr>
          <p:cNvPr id="16" name="Rectangle: Rounded Corners 15">
            <a:extLst>
              <a:ext uri="{FF2B5EF4-FFF2-40B4-BE49-F238E27FC236}">
                <a16:creationId xmlns:a16="http://schemas.microsoft.com/office/drawing/2014/main" id="{D4060764-D597-4C49-B7BA-A13A6EE3F4EC}"/>
              </a:ext>
            </a:extLst>
          </p:cNvPr>
          <p:cNvSpPr/>
          <p:nvPr/>
        </p:nvSpPr>
        <p:spPr>
          <a:xfrm>
            <a:off x="8386413" y="4858115"/>
            <a:ext cx="2431242" cy="10503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Data</a:t>
            </a:r>
          </a:p>
        </p:txBody>
      </p:sp>
    </p:spTree>
    <p:extLst>
      <p:ext uri="{BB962C8B-B14F-4D97-AF65-F5344CB8AC3E}">
        <p14:creationId xmlns:p14="http://schemas.microsoft.com/office/powerpoint/2010/main" val="381597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B73A35F-8F93-4B44-8A2B-6A370EA78A05}"/>
              </a:ext>
            </a:extLst>
          </p:cNvPr>
          <p:cNvSpPr>
            <a:spLocks noGrp="1"/>
          </p:cNvSpPr>
          <p:nvPr>
            <p:ph type="body" sz="quarter" idx="11"/>
          </p:nvPr>
        </p:nvSpPr>
        <p:spPr/>
        <p:txBody>
          <a:bodyPr/>
          <a:lstStyle/>
          <a:p>
            <a:r>
              <a:rPr lang="en-US" b="1" i="0" u="sng" dirty="0"/>
              <a:t>Program Highlight:  </a:t>
            </a:r>
          </a:p>
          <a:p>
            <a:r>
              <a:rPr lang="en-US" dirty="0"/>
              <a:t>High Performance Windows</a:t>
            </a:r>
          </a:p>
          <a:p>
            <a:endParaRPr lang="en-US" dirty="0"/>
          </a:p>
        </p:txBody>
      </p:sp>
      <p:pic>
        <p:nvPicPr>
          <p:cNvPr id="5" name="Picture 4">
            <a:extLst>
              <a:ext uri="{FF2B5EF4-FFF2-40B4-BE49-F238E27FC236}">
                <a16:creationId xmlns:a16="http://schemas.microsoft.com/office/drawing/2014/main" id="{F8275B4E-30A2-4BF1-8286-E7309127E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6431" y="99438"/>
            <a:ext cx="5805235" cy="3028515"/>
          </a:xfrm>
          <a:prstGeom prst="rect">
            <a:avLst/>
          </a:prstGeom>
        </p:spPr>
      </p:pic>
      <p:sp>
        <p:nvSpPr>
          <p:cNvPr id="6" name="TextBox 5">
            <a:extLst>
              <a:ext uri="{FF2B5EF4-FFF2-40B4-BE49-F238E27FC236}">
                <a16:creationId xmlns:a16="http://schemas.microsoft.com/office/drawing/2014/main" id="{925BE30C-5E79-49D0-8877-11518D78F991}"/>
              </a:ext>
            </a:extLst>
          </p:cNvPr>
          <p:cNvSpPr txBox="1"/>
          <p:nvPr/>
        </p:nvSpPr>
        <p:spPr>
          <a:xfrm>
            <a:off x="5996662" y="3111884"/>
            <a:ext cx="1442266" cy="707886"/>
          </a:xfrm>
          <a:prstGeom prst="rect">
            <a:avLst/>
          </a:prstGeom>
          <a:noFill/>
        </p:spPr>
        <p:txBody>
          <a:bodyPr wrap="square" rtlCol="0">
            <a:spAutoFit/>
          </a:bodyPr>
          <a:lstStyle/>
          <a:p>
            <a:pPr algn="ctr"/>
            <a:r>
              <a:rPr lang="en-US" sz="2000" b="1" dirty="0"/>
              <a:t>8% </a:t>
            </a:r>
          </a:p>
          <a:p>
            <a:pPr algn="ctr"/>
            <a:r>
              <a:rPr lang="en-US" sz="2000" b="1" dirty="0"/>
              <a:t>Area</a:t>
            </a:r>
          </a:p>
        </p:txBody>
      </p:sp>
      <p:sp>
        <p:nvSpPr>
          <p:cNvPr id="8" name="TextBox 7">
            <a:extLst>
              <a:ext uri="{FF2B5EF4-FFF2-40B4-BE49-F238E27FC236}">
                <a16:creationId xmlns:a16="http://schemas.microsoft.com/office/drawing/2014/main" id="{AE5E048B-6683-41EC-840D-8316DB90B11F}"/>
              </a:ext>
            </a:extLst>
          </p:cNvPr>
          <p:cNvSpPr txBox="1"/>
          <p:nvPr/>
        </p:nvSpPr>
        <p:spPr>
          <a:xfrm>
            <a:off x="10243751" y="3111884"/>
            <a:ext cx="1846548" cy="707886"/>
          </a:xfrm>
          <a:prstGeom prst="rect">
            <a:avLst/>
          </a:prstGeom>
          <a:noFill/>
        </p:spPr>
        <p:txBody>
          <a:bodyPr wrap="square" rtlCol="0">
            <a:spAutoFit/>
          </a:bodyPr>
          <a:lstStyle/>
          <a:p>
            <a:pPr algn="ctr"/>
            <a:r>
              <a:rPr lang="en-US" sz="2000" b="1" dirty="0"/>
              <a:t>45% </a:t>
            </a:r>
          </a:p>
          <a:p>
            <a:pPr algn="ctr"/>
            <a:r>
              <a:rPr lang="en-US" sz="2000" b="1" dirty="0"/>
              <a:t>Heat Transfer</a:t>
            </a:r>
          </a:p>
        </p:txBody>
      </p:sp>
      <p:sp>
        <p:nvSpPr>
          <p:cNvPr id="10" name="TextBox 9">
            <a:extLst>
              <a:ext uri="{FF2B5EF4-FFF2-40B4-BE49-F238E27FC236}">
                <a16:creationId xmlns:a16="http://schemas.microsoft.com/office/drawing/2014/main" id="{1C5D5E06-2583-4466-A4E1-A94F86BD438C}"/>
              </a:ext>
            </a:extLst>
          </p:cNvPr>
          <p:cNvSpPr txBox="1"/>
          <p:nvPr/>
        </p:nvSpPr>
        <p:spPr>
          <a:xfrm>
            <a:off x="8415183" y="3204212"/>
            <a:ext cx="1307730" cy="400110"/>
          </a:xfrm>
          <a:prstGeom prst="rect">
            <a:avLst/>
          </a:prstGeom>
          <a:noFill/>
        </p:spPr>
        <p:txBody>
          <a:bodyPr wrap="none" rtlCol="0">
            <a:spAutoFit/>
          </a:bodyPr>
          <a:lstStyle/>
          <a:p>
            <a:pPr algn="ctr"/>
            <a:r>
              <a:rPr lang="en-US" sz="2000" b="1" dirty="0"/>
              <a:t>Windows</a:t>
            </a:r>
          </a:p>
        </p:txBody>
      </p:sp>
      <p:pic>
        <p:nvPicPr>
          <p:cNvPr id="11" name="Picture 2" descr="Image result for thin triple window">
            <a:extLst>
              <a:ext uri="{FF2B5EF4-FFF2-40B4-BE49-F238E27FC236}">
                <a16:creationId xmlns:a16="http://schemas.microsoft.com/office/drawing/2014/main" id="{178C1DBA-F79E-44D2-90EA-9FF04904FD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0300" y="4187110"/>
            <a:ext cx="2654089" cy="257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6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F52885-A282-4A78-BDA8-6FC46F3BC047}"/>
              </a:ext>
            </a:extLst>
          </p:cNvPr>
          <p:cNvSpPr>
            <a:spLocks noGrp="1"/>
          </p:cNvSpPr>
          <p:nvPr>
            <p:ph type="body" sz="quarter" idx="11"/>
          </p:nvPr>
        </p:nvSpPr>
        <p:spPr/>
        <p:txBody>
          <a:bodyPr/>
          <a:lstStyle/>
          <a:p>
            <a:r>
              <a:rPr lang="en-US" b="1" i="0" u="sng" dirty="0"/>
              <a:t>Emerging Tech Highlight:  </a:t>
            </a:r>
          </a:p>
          <a:p>
            <a:r>
              <a:rPr lang="en-US" dirty="0"/>
              <a:t>Micro Heat Pumps</a:t>
            </a:r>
          </a:p>
          <a:p>
            <a:endParaRPr lang="en-US" dirty="0"/>
          </a:p>
        </p:txBody>
      </p:sp>
      <p:pic>
        <p:nvPicPr>
          <p:cNvPr id="3" name="Picture 2">
            <a:extLst>
              <a:ext uri="{FF2B5EF4-FFF2-40B4-BE49-F238E27FC236}">
                <a16:creationId xmlns:a16="http://schemas.microsoft.com/office/drawing/2014/main" id="{72166F9E-D34E-8043-17B2-BF2BF739F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1432" y="2025526"/>
            <a:ext cx="3176593" cy="3606148"/>
          </a:xfrm>
          <a:prstGeom prst="rect">
            <a:avLst/>
          </a:prstGeom>
        </p:spPr>
      </p:pic>
      <p:pic>
        <p:nvPicPr>
          <p:cNvPr id="8" name="Picture 7">
            <a:extLst>
              <a:ext uri="{FF2B5EF4-FFF2-40B4-BE49-F238E27FC236}">
                <a16:creationId xmlns:a16="http://schemas.microsoft.com/office/drawing/2014/main" id="{0F2679CE-832C-48BF-FC26-0D37F8B6EA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5788" y="0"/>
            <a:ext cx="3469836" cy="2771120"/>
          </a:xfrm>
          <a:prstGeom prst="rect">
            <a:avLst/>
          </a:prstGeom>
        </p:spPr>
      </p:pic>
      <p:pic>
        <p:nvPicPr>
          <p:cNvPr id="9" name="Picture 8">
            <a:extLst>
              <a:ext uri="{FF2B5EF4-FFF2-40B4-BE49-F238E27FC236}">
                <a16:creationId xmlns:a16="http://schemas.microsoft.com/office/drawing/2014/main" id="{49A89AC7-FE24-1A21-A6E7-6CA9DDADB9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5788" y="3893574"/>
            <a:ext cx="3556212" cy="2964426"/>
          </a:xfrm>
          <a:prstGeom prst="rect">
            <a:avLst/>
          </a:prstGeom>
        </p:spPr>
      </p:pic>
    </p:spTree>
    <p:extLst>
      <p:ext uri="{BB962C8B-B14F-4D97-AF65-F5344CB8AC3E}">
        <p14:creationId xmlns:p14="http://schemas.microsoft.com/office/powerpoint/2010/main" val="161648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AB5D3-A5A6-42B1-80F7-98DD1DF2D4D7}"/>
              </a:ext>
            </a:extLst>
          </p:cNvPr>
          <p:cNvSpPr>
            <a:spLocks noGrp="1"/>
          </p:cNvSpPr>
          <p:nvPr>
            <p:ph type="sldNum" sz="quarter" idx="10"/>
          </p:nvPr>
        </p:nvSpPr>
        <p:spPr/>
        <p:txBody>
          <a:bodyPr/>
          <a:lstStyle/>
          <a:p>
            <a:pPr marL="15402" defTabSz="554276">
              <a:spcBef>
                <a:spcPts val="30"/>
              </a:spcBef>
            </a:pPr>
            <a:fld id="{81D60167-4931-47E6-BA6A-407CBD079E47}" type="slidenum">
              <a:rPr lang="en-US" spc="-3" smtClean="0">
                <a:solidFill>
                  <a:srgbClr val="FFFFFF"/>
                </a:solidFill>
              </a:rPr>
              <a:pPr marL="15402" defTabSz="554276">
                <a:spcBef>
                  <a:spcPts val="30"/>
                </a:spcBef>
              </a:pPr>
              <a:t>9</a:t>
            </a:fld>
            <a:endParaRPr lang="en-US" spc="-3" dirty="0">
              <a:solidFill>
                <a:srgbClr val="FFFFFF"/>
              </a:solidFill>
            </a:endParaRPr>
          </a:p>
        </p:txBody>
      </p:sp>
      <p:sp>
        <p:nvSpPr>
          <p:cNvPr id="5" name="Text Placeholder 3">
            <a:extLst>
              <a:ext uri="{FF2B5EF4-FFF2-40B4-BE49-F238E27FC236}">
                <a16:creationId xmlns:a16="http://schemas.microsoft.com/office/drawing/2014/main" id="{EF665A67-5D3F-45D7-B226-ECBFA1692C4C}"/>
              </a:ext>
            </a:extLst>
          </p:cNvPr>
          <p:cNvSpPr>
            <a:spLocks noGrp="1"/>
          </p:cNvSpPr>
          <p:nvPr>
            <p:ph type="body" sz="quarter" idx="11"/>
          </p:nvPr>
        </p:nvSpPr>
        <p:spPr>
          <a:xfrm>
            <a:off x="517661" y="2993503"/>
            <a:ext cx="5015847" cy="2541426"/>
          </a:xfrm>
        </p:spPr>
        <p:txBody>
          <a:bodyPr/>
          <a:lstStyle/>
          <a:p>
            <a:r>
              <a:rPr lang="en-US" b="1" i="0" u="sng" dirty="0"/>
              <a:t>Research Highlight:  </a:t>
            </a:r>
          </a:p>
          <a:p>
            <a:r>
              <a:rPr lang="en-US" dirty="0"/>
              <a:t>Residential Building Stock Assessment (RBSA)</a:t>
            </a:r>
          </a:p>
          <a:p>
            <a:endParaRPr lang="en-US" dirty="0"/>
          </a:p>
        </p:txBody>
      </p:sp>
      <p:pic>
        <p:nvPicPr>
          <p:cNvPr id="6" name="Picture 5">
            <a:extLst>
              <a:ext uri="{FF2B5EF4-FFF2-40B4-BE49-F238E27FC236}">
                <a16:creationId xmlns:a16="http://schemas.microsoft.com/office/drawing/2014/main" id="{2A9AA55B-3358-4D66-B677-DC5708EBE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0197" y="263196"/>
            <a:ext cx="5696697" cy="2890728"/>
          </a:xfrm>
          <a:prstGeom prst="rect">
            <a:avLst/>
          </a:prstGeom>
        </p:spPr>
      </p:pic>
      <p:grpSp>
        <p:nvGrpSpPr>
          <p:cNvPr id="16" name="Group 15">
            <a:extLst>
              <a:ext uri="{FF2B5EF4-FFF2-40B4-BE49-F238E27FC236}">
                <a16:creationId xmlns:a16="http://schemas.microsoft.com/office/drawing/2014/main" id="{3323746B-15D4-4E09-BA25-8397B0BEC60B}"/>
              </a:ext>
            </a:extLst>
          </p:cNvPr>
          <p:cNvGrpSpPr/>
          <p:nvPr/>
        </p:nvGrpSpPr>
        <p:grpSpPr>
          <a:xfrm>
            <a:off x="5930008" y="3621692"/>
            <a:ext cx="6117074" cy="2677883"/>
            <a:chOff x="5930008" y="2627083"/>
            <a:chExt cx="6117074" cy="2677883"/>
          </a:xfrm>
        </p:grpSpPr>
        <p:sp>
          <p:nvSpPr>
            <p:cNvPr id="12" name="Wave 11">
              <a:extLst>
                <a:ext uri="{FF2B5EF4-FFF2-40B4-BE49-F238E27FC236}">
                  <a16:creationId xmlns:a16="http://schemas.microsoft.com/office/drawing/2014/main" id="{AE541280-BDAA-4436-9F7B-D5E71188B9A3}"/>
                </a:ext>
              </a:extLst>
            </p:cNvPr>
            <p:cNvSpPr/>
            <p:nvPr/>
          </p:nvSpPr>
          <p:spPr>
            <a:xfrm>
              <a:off x="5930008" y="2627083"/>
              <a:ext cx="6052906" cy="2677883"/>
            </a:xfrm>
            <a:prstGeom prst="wave">
              <a:avLst>
                <a:gd name="adj1" fmla="val 8924"/>
                <a:gd name="adj2" fmla="val 0"/>
              </a:avLst>
            </a:prstGeom>
            <a:noFill/>
            <a:ln w="12700">
              <a:solidFill>
                <a:srgbClr val="FFC000"/>
              </a:solidFill>
              <a:extLst>
                <a:ext uri="{C807C97D-BFC1-408E-A445-0C87EB9F89A2}">
                  <ask:lineSketchStyleProps xmlns:ask="http://schemas.microsoft.com/office/drawing/2018/sketchyshapes" sd="1219033472">
                    <a:custGeom>
                      <a:avLst/>
                      <a:gdLst>
                        <a:gd name="connsiteX0" fmla="*/ 0 w 4352544"/>
                        <a:gd name="connsiteY0" fmla="*/ 173736 h 1389888"/>
                        <a:gd name="connsiteX1" fmla="*/ 4352544 w 4352544"/>
                        <a:gd name="connsiteY1" fmla="*/ 173736 h 1389888"/>
                        <a:gd name="connsiteX2" fmla="*/ 4352544 w 4352544"/>
                        <a:gd name="connsiteY2" fmla="*/ 715792 h 1389888"/>
                        <a:gd name="connsiteX3" fmla="*/ 4352544 w 4352544"/>
                        <a:gd name="connsiteY3" fmla="*/ 1216152 h 1389888"/>
                        <a:gd name="connsiteX4" fmla="*/ 0 w 4352544"/>
                        <a:gd name="connsiteY4" fmla="*/ 1216152 h 1389888"/>
                        <a:gd name="connsiteX5" fmla="*/ 0 w 4352544"/>
                        <a:gd name="connsiteY5" fmla="*/ 715792 h 1389888"/>
                        <a:gd name="connsiteX6" fmla="*/ 0 w 4352544"/>
                        <a:gd name="connsiteY6" fmla="*/ 173736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544" h="1389888" extrusionOk="0">
                          <a:moveTo>
                            <a:pt x="0" y="173736"/>
                          </a:moveTo>
                          <a:cubicBezTo>
                            <a:pt x="1329371" y="-480313"/>
                            <a:pt x="2821215" y="783062"/>
                            <a:pt x="4352544" y="173736"/>
                          </a:cubicBezTo>
                          <a:cubicBezTo>
                            <a:pt x="4373045" y="336983"/>
                            <a:pt x="4340064" y="529727"/>
                            <a:pt x="4352544" y="715792"/>
                          </a:cubicBezTo>
                          <a:cubicBezTo>
                            <a:pt x="4365024" y="901857"/>
                            <a:pt x="4338407" y="1061249"/>
                            <a:pt x="4352544" y="1216152"/>
                          </a:cubicBezTo>
                          <a:cubicBezTo>
                            <a:pt x="2859363" y="1772110"/>
                            <a:pt x="1871197" y="837878"/>
                            <a:pt x="0" y="1216152"/>
                          </a:cubicBezTo>
                          <a:cubicBezTo>
                            <a:pt x="-2003" y="1041858"/>
                            <a:pt x="51290" y="836499"/>
                            <a:pt x="0" y="715792"/>
                          </a:cubicBezTo>
                          <a:cubicBezTo>
                            <a:pt x="-51290" y="595085"/>
                            <a:pt x="51124" y="308526"/>
                            <a:pt x="0" y="17373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C8F06F2-C060-4496-8A6F-1DD8B41FD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4176" y="2957103"/>
              <a:ext cx="6052906" cy="1879961"/>
            </a:xfrm>
            <a:prstGeom prst="rect">
              <a:avLst/>
            </a:prstGeom>
          </p:spPr>
        </p:pic>
      </p:grpSp>
    </p:spTree>
    <p:extLst>
      <p:ext uri="{BB962C8B-B14F-4D97-AF65-F5344CB8AC3E}">
        <p14:creationId xmlns:p14="http://schemas.microsoft.com/office/powerpoint/2010/main" val="2793850130"/>
      </p:ext>
    </p:extLst>
  </p:cSld>
  <p:clrMapOvr>
    <a:masterClrMapping/>
  </p:clrMapOvr>
</p:sld>
</file>

<file path=ppt/theme/theme1.xml><?xml version="1.0" encoding="utf-8"?>
<a:theme xmlns:a="http://schemas.openxmlformats.org/drawingml/2006/main" name="text + icons template">
  <a:themeElements>
    <a:clrScheme name="Custom 8">
      <a:dk1>
        <a:srgbClr val="57585B"/>
      </a:dk1>
      <a:lt1>
        <a:srgbClr val="FFFFFF"/>
      </a:lt1>
      <a:dk2>
        <a:srgbClr val="0583C5"/>
      </a:dk2>
      <a:lt2>
        <a:srgbClr val="FEFFFF"/>
      </a:lt2>
      <a:accent1>
        <a:srgbClr val="11A9E3"/>
      </a:accent1>
      <a:accent2>
        <a:srgbClr val="8CC646"/>
      </a:accent2>
      <a:accent3>
        <a:srgbClr val="F36C20"/>
      </a:accent3>
      <a:accent4>
        <a:srgbClr val="FABC2B"/>
      </a:accent4>
      <a:accent5>
        <a:srgbClr val="46408A"/>
      </a:accent5>
      <a:accent6>
        <a:srgbClr val="1234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smtClean="0">
            <a:solidFill>
              <a:srgbClr val="4E453F"/>
            </a:solidFill>
            <a:latin typeface="Helvetica" pitchFamily="2" charset="0"/>
          </a:defRPr>
        </a:defPPr>
      </a:lstStyle>
    </a:txDef>
  </a:objectDefaults>
  <a:extraClrSchemeLst/>
  <a:extLst>
    <a:ext uri="{05A4C25C-085E-4340-85A3-A5531E510DB2}">
      <thm15:themeFamily xmlns:thm15="http://schemas.microsoft.com/office/thememl/2012/main" name="NEEA Powerpoint Template 2021" id="{CCB2738C-5775-4607-8EC4-C9EE016EE909}" vid="{46DFD70F-45F0-4B0E-B4EE-1DE4ACE1763A}"/>
    </a:ext>
  </a:extLst>
</a:theme>
</file>

<file path=ppt/theme/theme2.xml><?xml version="1.0" encoding="utf-8"?>
<a:theme xmlns:a="http://schemas.openxmlformats.org/drawingml/2006/main" name="6_text + icons template">
  <a:themeElements>
    <a:clrScheme name="Custom 8">
      <a:dk1>
        <a:srgbClr val="57585B"/>
      </a:dk1>
      <a:lt1>
        <a:srgbClr val="FFFFFF"/>
      </a:lt1>
      <a:dk2>
        <a:srgbClr val="0583C5"/>
      </a:dk2>
      <a:lt2>
        <a:srgbClr val="FEFFFF"/>
      </a:lt2>
      <a:accent1>
        <a:srgbClr val="11A9E3"/>
      </a:accent1>
      <a:accent2>
        <a:srgbClr val="8CC646"/>
      </a:accent2>
      <a:accent3>
        <a:srgbClr val="F36C20"/>
      </a:accent3>
      <a:accent4>
        <a:srgbClr val="FABC2B"/>
      </a:accent4>
      <a:accent5>
        <a:srgbClr val="46408A"/>
      </a:accent5>
      <a:accent6>
        <a:srgbClr val="1234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smtClean="0">
            <a:solidFill>
              <a:srgbClr val="4E453F"/>
            </a:solidFill>
            <a:latin typeface="Helvetica" pitchFamily="2" charset="0"/>
          </a:defRPr>
        </a:defPPr>
      </a:lstStyle>
    </a:txDef>
  </a:objectDefaults>
  <a:extraClrSchemeLst/>
  <a:extLst>
    <a:ext uri="{05A4C25C-085E-4340-85A3-A5531E510DB2}">
      <thm15:themeFamily xmlns:thm15="http://schemas.microsoft.com/office/thememl/2012/main" name="NEEA Powerpoint Template 2022.potx" id="{A127A052-259C-4BDF-83E5-B6E1827C0488}" vid="{C117971C-225B-4D0A-A763-726A07BD45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f37d51591e54ee792e4452031f0e71e xmlns="b0026184-765f-4768-b711-70a371f96413" xsi:nil="true"/>
    <oe354ac94a6b48c8842ed3b2519389ce xmlns="b0026184-765f-4768-b711-70a371f96413">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a9cc0a49-a00c-497e-b61f-1dcb005d352e</TermId>
        </TermInfo>
      </Terms>
    </oe354ac94a6b48c8842ed3b2519389ce>
    <LikesCount xmlns="http://schemas.microsoft.com/sharepoint/v3" xsi:nil="true"/>
    <TaxCatchAll xmlns="b0026184-765f-4768-b711-70a371f96413">
      <Value>120</Value>
    </TaxCatchAll>
    <Summary xmlns="b0026184-765f-4768-b711-70a371f96413" xsi:nil="true"/>
    <Pertinent_x0020_Year xmlns="b0026184-765f-4768-b711-70a371f96413">
      <Value>2021</Value>
    </Pertinent_x0020_Year>
    <Pertinent_x0020_Date xmlns="b0026184-765f-4768-b711-70a371f96413">2022-09-14T07:00:00+00:00</Pertinent_x0020_Date>
    <Document_x0020_Owner xmlns="b0026184-765f-4768-b711-70a371f96413">
      <UserInfo xmlns="b0026184-765f-4768-b711-70a371f96413">
        <DisplayName xmlns="b0026184-765f-4768-b711-70a371f96413"/>
        <AccountId xmlns="b0026184-765f-4768-b711-70a371f96413">27</AccountId>
        <AccountType xmlns="b0026184-765f-4768-b711-70a371f96413"/>
      </UserInfo>
    </Document_x0020_Owner>
    <Ratings xmlns="http://schemas.microsoft.com/sharepoint/v3" xsi:nil="true"/>
    <LikedBy xmlns="http://schemas.microsoft.com/sharepoint/v3">
      <UserInfo>
        <DisplayName/>
        <AccountId xsi:nil="true"/>
        <AccountType/>
      </UserInfo>
    </LikedBy>
    <Purpose xmlns="5aa98cb1-cf66-4ef1-961f-6f5e16c85b37">
      <Value>Funder Engagement</Value>
    </Purpose>
    <md67cabb75224c669a1dd8a79892054d xmlns="b0026184-765f-4768-b711-70a371f96413">
      <Terms xmlns="http://schemas.microsoft.com/office/infopath/2007/PartnerControls"/>
    </md67cabb75224c669a1dd8a79892054d>
    <PublishingExpirationDate xmlns="http://schemas.microsoft.com/sharepoint/v3" xsi:nil="true"/>
    <Legacy_x0020_Document_x0020_Type xmlns="5aa98cb1-cf66-4ef1-961f-6f5e16c85b37"/>
    <PublishingStartDate xmlns="http://schemas.microsoft.com/sharepoint/v3" xsi:nil="true"/>
    <Document_x0020_Status xmlns="b0026184-765f-4768-b711-70a371f96413">Draft</Document_x0020_Status>
    <Pertinent_x0020_Quarter xmlns="b0026184-765f-4768-b711-70a371f96413">
      <Value>Q4</Value>
    </Pertinent_x0020_Quarter>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NEEA Core Document" ma:contentTypeID="0x010100F6262F0A7F2EBC449AADF4C50ACDDB6A00B9242909E119614D9D5008B119479AC2" ma:contentTypeVersion="32" ma:contentTypeDescription="NEEA's core content type" ma:contentTypeScope="" ma:versionID="43b439e42ea1ed7dcaa06b396655a51b">
  <xsd:schema xmlns:xsd="http://www.w3.org/2001/XMLSchema" xmlns:xs="http://www.w3.org/2001/XMLSchema" xmlns:p="http://schemas.microsoft.com/office/2006/metadata/properties" xmlns:ns1="http://schemas.microsoft.com/sharepoint/v3" xmlns:ns2="b0026184-765f-4768-b711-70a371f96413" xmlns:ns3="5aa98cb1-cf66-4ef1-961f-6f5e16c85b37" xmlns:ns4="3fcd3e3a-624b-4c13-a681-3330b2602f8e" targetNamespace="http://schemas.microsoft.com/office/2006/metadata/properties" ma:root="true" ma:fieldsID="7382edce9d0ab49924b1888889952580" ns1:_="" ns2:_="" ns3:_="" ns4:_="">
    <xsd:import namespace="http://schemas.microsoft.com/sharepoint/v3"/>
    <xsd:import namespace="b0026184-765f-4768-b711-70a371f96413"/>
    <xsd:import namespace="5aa98cb1-cf66-4ef1-961f-6f5e16c85b37"/>
    <xsd:import namespace="3fcd3e3a-624b-4c13-a681-3330b2602f8e"/>
    <xsd:element name="properties">
      <xsd:complexType>
        <xsd:sequence>
          <xsd:element name="documentManagement">
            <xsd:complexType>
              <xsd:all>
                <xsd:element ref="ns2:Summary" minOccurs="0"/>
                <xsd:element ref="ns3:Purpose" minOccurs="0"/>
                <xsd:element ref="ns2:Pertinent_x0020_Quarter" minOccurs="0"/>
                <xsd:element ref="ns2:Pertinent_x0020_Year" minOccurs="0"/>
                <xsd:element ref="ns2:Pertinent_x0020_Date" minOccurs="0"/>
                <xsd:element ref="ns3:Legacy_x0020_Document_x0020_Type" minOccurs="0"/>
                <xsd:element ref="ns2:Document_x0020_Owner" minOccurs="0"/>
                <xsd:element ref="ns2:Document_x0020_Status" minOccurs="0"/>
                <xsd:element ref="ns2:TaxCatchAllLabel" minOccurs="0"/>
                <xsd:element ref="ns2:af37d51591e54ee792e4452031f0e71e" minOccurs="0"/>
                <xsd:element ref="ns2:TaxCatchAll" minOccurs="0"/>
                <xsd:element ref="ns2:oe354ac94a6b48c8842ed3b2519389ce" minOccurs="0"/>
                <xsd:element ref="ns2:md67cabb75224c669a1dd8a79892054d" minOccurs="0"/>
                <xsd:element ref="ns1:PublishingStartDate" minOccurs="0"/>
                <xsd:element ref="ns1:PublishingExpirationDate" minOccurs="0"/>
                <xsd:element ref="ns4:SharedWithUsers" minOccurs="0"/>
                <xsd:element ref="ns2:_dlc_DocId" minOccurs="0"/>
                <xsd:element ref="ns2:_dlc_DocIdUrl" minOccurs="0"/>
                <xsd:element ref="ns2:_dlc_DocIdPersistI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Scheduling Start Date" ma:description="" ma:format="DateTime" ma:hidden="true" ma:internalName="PublishingStartDate">
      <xsd:simpleType>
        <xsd:restriction base="dms:Unknown"/>
      </xsd:simpleType>
    </xsd:element>
    <xsd:element name="PublishingExpirationDate" ma:index="25" nillable="true" ma:displayName="Scheduling End Date" ma:description="" ma:format="DateTime" ma:hidden="true" ma:internalName="PublishingExpirationDate">
      <xsd:simpleType>
        <xsd:restriction base="dms:Unknown"/>
      </xsd:simpleType>
    </xsd:element>
    <xsd:element name="AverageRating" ma:index="30" nillable="true" ma:displayName="Rating (0-5)" ma:decimals="2" ma:description="Average value of all the ratings that have been submitted" ma:internalName="AverageRating" ma:readOnly="true">
      <xsd:simpleType>
        <xsd:restriction base="dms:Number"/>
      </xsd:simpleType>
    </xsd:element>
    <xsd:element name="RatingCount" ma:index="31" nillable="true" ma:displayName="Number of Ratings" ma:decimals="0" ma:description="Number of ratings submitted" ma:internalName="RatingCount" ma:readOnly="true">
      <xsd:simpleType>
        <xsd:restriction base="dms:Number"/>
      </xsd:simpleType>
    </xsd:element>
    <xsd:element name="RatedBy" ma:index="3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3" nillable="true" ma:displayName="User ratings" ma:description="User ratings for the item" ma:hidden="true" ma:internalName="Ratings">
      <xsd:simpleType>
        <xsd:restriction base="dms:Note"/>
      </xsd:simpleType>
    </xsd:element>
    <xsd:element name="LikesCount" ma:index="34" nillable="true" ma:displayName="Number of Likes" ma:internalName="LikesCount">
      <xsd:simpleType>
        <xsd:restriction base="dms:Unknown"/>
      </xsd:simpleType>
    </xsd:element>
    <xsd:element name="LikedBy" ma:index="3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026184-765f-4768-b711-70a371f96413" elementFormDefault="qualified">
    <xsd:import namespace="http://schemas.microsoft.com/office/2006/documentManagement/types"/>
    <xsd:import namespace="http://schemas.microsoft.com/office/infopath/2007/PartnerControls"/>
    <xsd:element name="Summary" ma:index="2" nillable="true" ma:displayName="Summary" ma:description="Include a summary or notes about the content of this file." ma:internalName="Summary" ma:readOnly="false">
      <xsd:simpleType>
        <xsd:restriction base="dms:Note">
          <xsd:maxLength value="255"/>
        </xsd:restriction>
      </xsd:simpleType>
    </xsd:element>
    <xsd:element name="Pertinent_x0020_Quarter" ma:index="4" nillable="true" ma:displayName="Pertinent Quarter" ma:default="Q1" ma:description="Select the pertinent quarter for the information within this file." ma:internalName="Pertinent_x0020_Quarter">
      <xsd:complexType>
        <xsd:complexContent>
          <xsd:extension base="dms:MultiChoice">
            <xsd:sequence>
              <xsd:element name="Value" maxOccurs="unbounded" minOccurs="0" nillable="true">
                <xsd:simpleType>
                  <xsd:restriction base="dms:Choice">
                    <xsd:enumeration value="Q1"/>
                    <xsd:enumeration value="Q2"/>
                    <xsd:enumeration value="Q3"/>
                    <xsd:enumeration value="Q4"/>
                  </xsd:restriction>
                </xsd:simpleType>
              </xsd:element>
            </xsd:sequence>
          </xsd:extension>
        </xsd:complexContent>
      </xsd:complexType>
    </xsd:element>
    <xsd:element name="Pertinent_x0020_Year" ma:index="5" nillable="true" ma:displayName="Pertinent Year" ma:default="2022" ma:description="Select the pertinent year for the information contained within this file." ma:internalName="Pertinent_x0020_Year">
      <xsd:complexType>
        <xsd:complexContent>
          <xsd:extension base="dms:MultiChoice">
            <xsd:sequence>
              <xsd:element name="Value" maxOccurs="unbounded" minOccurs="0" nillable="true">
                <xsd:simpleType>
                  <xsd:restriction base="dms:Choice">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Pre-1997"/>
                  </xsd:restriction>
                </xsd:simpleType>
              </xsd:element>
            </xsd:sequence>
          </xsd:extension>
        </xsd:complexContent>
      </xsd:complexType>
    </xsd:element>
    <xsd:element name="Pertinent_x0020_Date" ma:index="6" nillable="true" ma:displayName="Pertinent Date" ma:description="Select the pertinent date for the information contained in this file such as the date the information was published or presented." ma:format="DateOnly" ma:internalName="Pertinent_x0020_Date" ma:readOnly="false">
      <xsd:simpleType>
        <xsd:restriction base="dms:DateTime"/>
      </xsd:simpleType>
    </xsd:element>
    <xsd:element name="Document_x0020_Owner" ma:index="9" nillable="true" ma:displayName="Asset Owner" ma:description="The NEEA Employee responsible for the content of this file." ma:list="UserInfo" ma:SharePointGroup="0" ma:internalName="Documen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11" nillable="true" ma:displayName="Document Status" ma:default="Draft" ma:format="Dropdown" ma:internalName="Document_x0020_Status">
      <xsd:simpleType>
        <xsd:restriction base="dms:Choice">
          <xsd:enumeration value="Draft"/>
          <xsd:enumeration value="Final"/>
          <xsd:enumeration value="Expired"/>
        </xsd:restriction>
      </xsd:simpleType>
    </xsd:element>
    <xsd:element name="TaxCatchAllLabel" ma:index="16" nillable="true" ma:displayName="Taxonomy Catch All Column1" ma:hidden="true" ma:list="{ee390a5f-87e8-4c27-80a2-66d0e998c21b}" ma:internalName="TaxCatchAllLabel" ma:readOnly="true" ma:showField="CatchAllDataLabel"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af37d51591e54ee792e4452031f0e71e" ma:index="17" nillable="true" ma:displayName="Classification Level_0" ma:hidden="true" ma:internalName="af37d51591e54ee792e4452031f0e71e">
      <xsd:simpleType>
        <xsd:restriction base="dms:Note"/>
      </xsd:simpleType>
    </xsd:element>
    <xsd:element name="TaxCatchAll" ma:index="18" nillable="true" ma:displayName="Taxonomy Catch All Column" ma:hidden="true" ma:list="{ee390a5f-87e8-4c27-80a2-66d0e998c21b}" ma:internalName="TaxCatchAll" ma:showField="CatchAllData"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oe354ac94a6b48c8842ed3b2519389ce" ma:index="20" nillable="true" ma:taxonomy="true" ma:internalName="oe354ac94a6b48c8842ed3b2519389ce" ma:taxonomyFieldName="Stakeholder" ma:displayName="Stakeholder" ma:readOnly="false" ma:default="120;#Other|a9cc0a49-a00c-497e-b61f-1dcb005d352e" ma:fieldId="{8e354ac9-4a6b-48c8-842e-d3b2519389ce}" ma:sspId="a0d54e93-d257-444a-897f-4bd885f63bd7" ma:termSetId="42e7ebb9-0f6c-4031-95c8-bb5f782f9bb0" ma:anchorId="00000000-0000-0000-0000-000000000000" ma:open="false" ma:isKeyword="false">
      <xsd:complexType>
        <xsd:sequence>
          <xsd:element ref="pc:Terms" minOccurs="0" maxOccurs="1"/>
        </xsd:sequence>
      </xsd:complexType>
    </xsd:element>
    <xsd:element name="md67cabb75224c669a1dd8a79892054d" ma:index="23" nillable="true" ma:taxonomy="true" ma:internalName="md67cabb75224c669a1dd8a79892054d" ma:taxonomyFieldName="Document_x0020_Type" ma:displayName="Document Type" ma:default="" ma:fieldId="{6d67cabb-7522-4c66-9a1d-d8a79892054d}" ma:sspId="a0d54e93-d257-444a-897f-4bd885f63bd7" ma:termSetId="cf1fbaed-fdd8-4686-879f-5923a0ed1da3"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aa98cb1-cf66-4ef1-961f-6f5e16c85b37" elementFormDefault="qualified">
    <xsd:import namespace="http://schemas.microsoft.com/office/2006/documentManagement/types"/>
    <xsd:import namespace="http://schemas.microsoft.com/office/infopath/2007/PartnerControls"/>
    <xsd:element name="Purpose" ma:index="3" nillable="true" ma:displayName="Purpose" ma:internalName="Purpose">
      <xsd:complexType>
        <xsd:complexContent>
          <xsd:extension base="dms:MultiChoiceFillIn">
            <xsd:sequence>
              <xsd:element name="Value" maxOccurs="unbounded" minOccurs="0" nillable="true">
                <xsd:simpleType>
                  <xsd:union memberTypes="dms:Text">
                    <xsd:simpleType>
                      <xsd:restriction base="dms:Choice">
                        <xsd:enumeration value="Advisory Committees"/>
                        <xsd:enumeration value="PCC"/>
                        <xsd:enumeration value="ISCC"/>
                        <xsd:enumeration value="CAC"/>
                        <xsd:enumeration value="IAC"/>
                        <xsd:enumeration value="NGAC"/>
                        <xsd:enumeration value="RAC"/>
                        <xsd:enumeration value="RPAC"/>
                        <xsd:enumeration value="Funder Engagement"/>
                        <xsd:enumeration value="Internal Engagement"/>
                        <xsd:enumeration value="Meetings"/>
                        <xsd:enumeration value="Policy"/>
                        <xsd:enumeration value="Stakeholder Coordination Project"/>
                        <xsd:enumeration value="Team Documents"/>
                        <xsd:enumeration value="Team Roll Up"/>
                        <xsd:enumeration value="SAM"/>
                        <xsd:enumeration value="EFX2016"/>
                        <xsd:enumeration value="EFX2017"/>
                        <xsd:enumeration value="Curriculum"/>
                        <xsd:enumeration value="2017 Ops Planning"/>
                        <xsd:enumeration value="2020 Ops Planning"/>
                      </xsd:restriction>
                    </xsd:simpleType>
                  </xsd:union>
                </xsd:simpleType>
              </xsd:element>
            </xsd:sequence>
          </xsd:extension>
        </xsd:complexContent>
      </xsd:complexType>
    </xsd:element>
    <xsd:element name="Legacy_x0020_Document_x0020_Type" ma:index="7" nillable="true" ma:displayName="Legacy Document Type" ma:internalName="Legacy_x0020_Document_x0020_Type">
      <xsd:complexType>
        <xsd:complexContent>
          <xsd:extension base="dms:MultiChoiceFillIn">
            <xsd:sequence>
              <xsd:element name="Value" maxOccurs="unbounded" minOccurs="0" nillable="true">
                <xsd:simpleType>
                  <xsd:union memberTypes="dms:Text">
                    <xsd:simpleType>
                      <xsd:restriction base="dms:Choice">
                        <xsd:enumeration value="Agenda"/>
                        <xsd:enumeration value="Engagement Plan"/>
                        <xsd:enumeration value="Feedback"/>
                        <xsd:enumeration value="Funder Narrative"/>
                        <xsd:enumeration value="Guidelines"/>
                        <xsd:enumeration value="Instructions"/>
                        <xsd:enumeration value="Memo"/>
                        <xsd:enumeration value="Notes"/>
                        <xsd:enumeration value="Packet"/>
                        <xsd:enumeration value="Presentation"/>
                        <xsd:enumeration value="Program Activity Report"/>
                        <xsd:enumeration value="Meeting Prep Highlights"/>
                        <xsd:enumeration value="Webinar"/>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cd3e3a-624b-4c13-a681-3330b2602f8e" elementFormDefault="qualified">
    <xsd:import namespace="http://schemas.microsoft.com/office/2006/documentManagement/types"/>
    <xsd:import namespace="http://schemas.microsoft.com/office/infopath/2007/PartnerControls"/>
    <xsd:element name="SharedWithUsers" ma:index="2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3435D-D772-467C-8475-B9BBD4561755}">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terms/"/>
    <ds:schemaRef ds:uri="http://schemas.microsoft.com/sharepoint/v3"/>
    <ds:schemaRef ds:uri="http://purl.org/dc/elements/1.1/"/>
    <ds:schemaRef ds:uri="http://schemas.openxmlformats.org/package/2006/metadata/core-properties"/>
    <ds:schemaRef ds:uri="3fcd3e3a-624b-4c13-a681-3330b2602f8e"/>
    <ds:schemaRef ds:uri="5aa98cb1-cf66-4ef1-961f-6f5e16c85b37"/>
    <ds:schemaRef ds:uri="b0026184-765f-4768-b711-70a371f96413"/>
    <ds:schemaRef ds:uri="http://purl.org/dc/dcmitype/"/>
  </ds:schemaRefs>
</ds:datastoreItem>
</file>

<file path=customXml/itemProps2.xml><?xml version="1.0" encoding="utf-8"?>
<ds:datastoreItem xmlns:ds="http://schemas.openxmlformats.org/officeDocument/2006/customXml" ds:itemID="{E879C0F5-948D-41D8-8D91-75015583E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026184-765f-4768-b711-70a371f96413"/>
    <ds:schemaRef ds:uri="5aa98cb1-cf66-4ef1-961f-6f5e16c85b37"/>
    <ds:schemaRef ds:uri="3fcd3e3a-624b-4c13-a681-3330b2602f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B73CD3-ADB9-4791-85FA-187C9C06378C}">
  <ds:schemaRefs>
    <ds:schemaRef ds:uri="http://schemas.microsoft.com/sharepoint/events"/>
  </ds:schemaRefs>
</ds:datastoreItem>
</file>

<file path=customXml/itemProps4.xml><?xml version="1.0" encoding="utf-8"?>
<ds:datastoreItem xmlns:ds="http://schemas.openxmlformats.org/officeDocument/2006/customXml" ds:itemID="{BBF0DDCE-07D3-4DB0-9882-076D5B9D61AF}">
  <ds:schemaRefs>
    <ds:schemaRef ds:uri="http://schemas.microsoft.com/office/2006/metadata/customXsn"/>
  </ds:schemaRefs>
</ds:datastoreItem>
</file>

<file path=customXml/itemProps5.xml><?xml version="1.0" encoding="utf-8"?>
<ds:datastoreItem xmlns:ds="http://schemas.openxmlformats.org/officeDocument/2006/customXml" ds:itemID="{216E9DF9-AB51-40FE-836D-984E2B2BC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16084</TotalTime>
  <Words>2250</Words>
  <Application>Microsoft Office PowerPoint</Application>
  <PresentationFormat>Widescreen</PresentationFormat>
  <Paragraphs>413</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Courier New</vt:lpstr>
      <vt:lpstr>Helvetica</vt:lpstr>
      <vt:lpstr>System Font Regular</vt:lpstr>
      <vt:lpstr>text + icons template</vt:lpstr>
      <vt:lpstr>6_text + icons template</vt:lpstr>
      <vt:lpstr>NEEA Overview</vt:lpstr>
      <vt:lpstr>The Alliance</vt:lpstr>
      <vt:lpstr>NEEA’s Regional Role</vt:lpstr>
      <vt:lpstr>Who We Work With</vt:lpstr>
      <vt:lpstr>PowerPoint Presentation</vt:lpstr>
      <vt:lpstr>Alliance Value Streams</vt:lpstr>
      <vt:lpstr>PowerPoint Presentation</vt:lpstr>
      <vt:lpstr>PowerPoint Presentation</vt:lpstr>
      <vt:lpstr>PowerPoint Presentation</vt:lpstr>
      <vt:lpstr>PowerPoint Presentation</vt:lpstr>
      <vt:lpstr>EFX23 – Call for Conference Sessions</vt:lpstr>
      <vt:lpstr>PowerPoint Presentation</vt:lpstr>
      <vt:lpstr>BJ Moghadam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BPA Roundtable - NEEA Overview</dc:title>
  <dc:creator>BJ Moghadam</dc:creator>
  <cp:lastModifiedBy>INHOUSE\bjmoghadam</cp:lastModifiedBy>
  <cp:revision>45</cp:revision>
  <dcterms:created xsi:type="dcterms:W3CDTF">2021-10-04T16:33:35Z</dcterms:created>
  <dcterms:modified xsi:type="dcterms:W3CDTF">2022-09-20T15:07:48Z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0x010100F6262F0A7F2EBC449AADF4C50ACDDB6A00B9242909E119614D9D5008B119479AC2</vt:lpwstr>
  </property>
  <property fmtid="{D5CDD505-2E9C-101B-9397-08002B2CF9AE}" pid="3" name="Document Type">
    <vt:lpwstr/>
  </property>
  <property fmtid="{D5CDD505-2E9C-101B-9397-08002B2CF9AE}" pid="4" name="Stakeholder">
    <vt:lpwstr>120;#Other|a9cc0a49-a00c-497e-b61f-1dcb005d352e</vt:lpwstr>
  </property>
  <property fmtid="{D5CDD505-2E9C-101B-9397-08002B2CF9AE}" pid="5" name="Classification Level">
    <vt:lpwstr/>
  </property>
</Properties>
</file>