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  <p:sldMasterId id="2147483672" r:id="rId6"/>
    <p:sldMasterId id="2147483660" r:id="rId7"/>
    <p:sldMasterId id="2147483703" r:id="rId8"/>
    <p:sldMasterId id="2147483725" r:id="rId9"/>
  </p:sldMasterIdLst>
  <p:notesMasterIdLst>
    <p:notesMasterId r:id="rId30"/>
  </p:notesMasterIdLst>
  <p:handoutMasterIdLst>
    <p:handoutMasterId r:id="rId31"/>
  </p:handoutMasterIdLst>
  <p:sldIdLst>
    <p:sldId id="2142533452" r:id="rId10"/>
    <p:sldId id="2142533497" r:id="rId11"/>
    <p:sldId id="2142533536" r:id="rId12"/>
    <p:sldId id="2142533558" r:id="rId13"/>
    <p:sldId id="2142533552" r:id="rId14"/>
    <p:sldId id="2142533553" r:id="rId15"/>
    <p:sldId id="2142533554" r:id="rId16"/>
    <p:sldId id="2142533555" r:id="rId17"/>
    <p:sldId id="2142533538" r:id="rId18"/>
    <p:sldId id="2142533559" r:id="rId19"/>
    <p:sldId id="2142533542" r:id="rId20"/>
    <p:sldId id="2142533560" r:id="rId21"/>
    <p:sldId id="2142533540" r:id="rId22"/>
    <p:sldId id="2142533561" r:id="rId23"/>
    <p:sldId id="2142533562" r:id="rId24"/>
    <p:sldId id="2142533550" r:id="rId25"/>
    <p:sldId id="2142533543" r:id="rId26"/>
    <p:sldId id="2142533483" r:id="rId27"/>
    <p:sldId id="2142533548" r:id="rId28"/>
    <p:sldId id="2142533563" r:id="rId29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 Peet" initials="KP" lastIdx="1" clrIdx="0">
    <p:extLst>
      <p:ext uri="{19B8F6BF-5375-455C-9EA6-DF929625EA0E}">
        <p15:presenceInfo xmlns:p15="http://schemas.microsoft.com/office/powerpoint/2012/main" userId="S::kpeet@percipiogroup.com::2e1256d0-7985-4f9c-9c51-1f0efc6b6dff" providerId="AD"/>
      </p:ext>
    </p:extLst>
  </p:cmAuthor>
  <p:cmAuthor id="3" name="Adam Morse" initials="AM" lastIdx="20" clrIdx="2">
    <p:extLst>
      <p:ext uri="{19B8F6BF-5375-455C-9EA6-DF929625EA0E}">
        <p15:presenceInfo xmlns:p15="http://schemas.microsoft.com/office/powerpoint/2012/main" userId="Adam Morse" providerId="None"/>
      </p:ext>
    </p:extLst>
  </p:cmAuthor>
  <p:cmAuthor id="4" name="Peet,Kristina M (CONTR)" initials="PM(" lastIdx="35" clrIdx="1">
    <p:extLst>
      <p:ext uri="{19B8F6BF-5375-455C-9EA6-DF929625EA0E}">
        <p15:presenceInfo xmlns:p15="http://schemas.microsoft.com/office/powerpoint/2012/main" userId="S-1-5-21-2009805145-1601463483-1839490880-228216" providerId="AD"/>
      </p:ext>
    </p:extLst>
  </p:cmAuthor>
  <p:cmAuthor id="5" name="Mancke,Jennifer L (CONTR) - PEH-6" initials="ML(-P" lastIdx="1" clrIdx="3">
    <p:extLst>
      <p:ext uri="{19B8F6BF-5375-455C-9EA6-DF929625EA0E}">
        <p15:presenceInfo xmlns:p15="http://schemas.microsoft.com/office/powerpoint/2012/main" userId="S-1-5-21-2009805145-1601463483-1839490880-2301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8B"/>
    <a:srgbClr val="0F6FC6"/>
    <a:srgbClr val="008AF2"/>
    <a:srgbClr val="DCEDFC"/>
    <a:srgbClr val="0B5395"/>
    <a:srgbClr val="EBC167"/>
    <a:srgbClr val="FDE555"/>
    <a:srgbClr val="F7FCF6"/>
    <a:srgbClr val="E7F3FD"/>
    <a:srgbClr val="E5F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EBA6EF-E09E-41C3-AD50-B0F50C0CF707}" v="54" dt="2022-09-02T18:46:44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3979" autoAdjust="0"/>
  </p:normalViewPr>
  <p:slideViewPr>
    <p:cSldViewPr>
      <p:cViewPr varScale="1">
        <p:scale>
          <a:sx n="152" d="100"/>
          <a:sy n="152" d="100"/>
        </p:scale>
        <p:origin x="510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ommentAuthors" Target="commentAuthor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Mancke" userId="500a5ee4d03eb8c7" providerId="LiveId" clId="{F6EBA6EF-E09E-41C3-AD50-B0F50C0CF707}"/>
    <pc:docChg chg="undo custSel addSld delSld modSld sldOrd">
      <pc:chgData name="Jennifer Mancke" userId="500a5ee4d03eb8c7" providerId="LiveId" clId="{F6EBA6EF-E09E-41C3-AD50-B0F50C0CF707}" dt="2022-09-02T18:46:49.684" v="780" actId="20577"/>
      <pc:docMkLst>
        <pc:docMk/>
      </pc:docMkLst>
      <pc:sldChg chg="modSp mod">
        <pc:chgData name="Jennifer Mancke" userId="500a5ee4d03eb8c7" providerId="LiveId" clId="{F6EBA6EF-E09E-41C3-AD50-B0F50C0CF707}" dt="2022-09-02T18:01:12.266" v="56" actId="20577"/>
        <pc:sldMkLst>
          <pc:docMk/>
          <pc:sldMk cId="2865835144" sldId="2142533452"/>
        </pc:sldMkLst>
        <pc:spChg chg="mod">
          <ac:chgData name="Jennifer Mancke" userId="500a5ee4d03eb8c7" providerId="LiveId" clId="{F6EBA6EF-E09E-41C3-AD50-B0F50C0CF707}" dt="2022-09-02T18:01:12.266" v="56" actId="20577"/>
          <ac:spMkLst>
            <pc:docMk/>
            <pc:sldMk cId="2865835144" sldId="2142533452"/>
            <ac:spMk id="2" creationId="{00000000-0000-0000-0000-000000000000}"/>
          </ac:spMkLst>
        </pc:spChg>
      </pc:sldChg>
      <pc:sldChg chg="del">
        <pc:chgData name="Jennifer Mancke" userId="500a5ee4d03eb8c7" providerId="LiveId" clId="{F6EBA6EF-E09E-41C3-AD50-B0F50C0CF707}" dt="2022-09-02T18:09:12.428" v="182" actId="2696"/>
        <pc:sldMkLst>
          <pc:docMk/>
          <pc:sldMk cId="3654777279" sldId="2142533481"/>
        </pc:sldMkLst>
      </pc:sldChg>
      <pc:sldChg chg="modSp del mod">
        <pc:chgData name="Jennifer Mancke" userId="500a5ee4d03eb8c7" providerId="LiveId" clId="{F6EBA6EF-E09E-41C3-AD50-B0F50C0CF707}" dt="2022-09-02T18:09:44.742" v="186" actId="47"/>
        <pc:sldMkLst>
          <pc:docMk/>
          <pc:sldMk cId="3263683172" sldId="2142533488"/>
        </pc:sldMkLst>
        <pc:spChg chg="mod">
          <ac:chgData name="Jennifer Mancke" userId="500a5ee4d03eb8c7" providerId="LiveId" clId="{F6EBA6EF-E09E-41C3-AD50-B0F50C0CF707}" dt="2022-09-02T18:05:35.102" v="127" actId="1076"/>
          <ac:spMkLst>
            <pc:docMk/>
            <pc:sldMk cId="3263683172" sldId="2142533488"/>
            <ac:spMk id="9" creationId="{00000000-0000-0000-0000-000000000000}"/>
          </ac:spMkLst>
        </pc:spChg>
      </pc:sldChg>
      <pc:sldChg chg="del">
        <pc:chgData name="Jennifer Mancke" userId="500a5ee4d03eb8c7" providerId="LiveId" clId="{F6EBA6EF-E09E-41C3-AD50-B0F50C0CF707}" dt="2022-09-02T18:09:32.060" v="185" actId="2696"/>
        <pc:sldMkLst>
          <pc:docMk/>
          <pc:sldMk cId="29421480" sldId="2142533491"/>
        </pc:sldMkLst>
      </pc:sldChg>
      <pc:sldChg chg="ord">
        <pc:chgData name="Jennifer Mancke" userId="500a5ee4d03eb8c7" providerId="LiveId" clId="{F6EBA6EF-E09E-41C3-AD50-B0F50C0CF707}" dt="2022-09-02T18:42:54.893" v="529"/>
        <pc:sldMkLst>
          <pc:docMk/>
          <pc:sldMk cId="3503349453" sldId="2142533492"/>
        </pc:sldMkLst>
      </pc:sldChg>
      <pc:sldChg chg="modSp mod">
        <pc:chgData name="Jennifer Mancke" userId="500a5ee4d03eb8c7" providerId="LiveId" clId="{F6EBA6EF-E09E-41C3-AD50-B0F50C0CF707}" dt="2022-09-02T18:28:48.730" v="439" actId="14734"/>
        <pc:sldMkLst>
          <pc:docMk/>
          <pc:sldMk cId="2787544122" sldId="2142533497"/>
        </pc:sldMkLst>
        <pc:graphicFrameChg chg="modGraphic">
          <ac:chgData name="Jennifer Mancke" userId="500a5ee4d03eb8c7" providerId="LiveId" clId="{F6EBA6EF-E09E-41C3-AD50-B0F50C0CF707}" dt="2022-09-02T18:28:48.730" v="439" actId="14734"/>
          <ac:graphicFrameMkLst>
            <pc:docMk/>
            <pc:sldMk cId="2787544122" sldId="2142533497"/>
            <ac:graphicFrameMk id="7" creationId="{00000000-0000-0000-0000-000000000000}"/>
          </ac:graphicFrameMkLst>
        </pc:graphicFrameChg>
      </pc:sldChg>
      <pc:sldChg chg="addSp delSp modSp mod ord delAnim modAnim">
        <pc:chgData name="Jennifer Mancke" userId="500a5ee4d03eb8c7" providerId="LiveId" clId="{F6EBA6EF-E09E-41C3-AD50-B0F50C0CF707}" dt="2022-09-02T18:41:03.953" v="468" actId="1076"/>
        <pc:sldMkLst>
          <pc:docMk/>
          <pc:sldMk cId="761452351" sldId="2142533499"/>
        </pc:sldMkLst>
        <pc:spChg chg="add 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4" creationId="{B53D5D00-0274-D103-050D-CEB067FB5D37}"/>
          </ac:spMkLst>
        </pc:spChg>
        <pc:spChg chg="add 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23" creationId="{AC35465B-02BD-296A-226A-70417D2AB44B}"/>
          </ac:spMkLst>
        </pc:spChg>
        <pc:spChg chg="add del mod">
          <ac:chgData name="Jennifer Mancke" userId="500a5ee4d03eb8c7" providerId="LiveId" clId="{F6EBA6EF-E09E-41C3-AD50-B0F50C0CF707}" dt="2022-09-02T18:19:51.518" v="369"/>
          <ac:spMkLst>
            <pc:docMk/>
            <pc:sldMk cId="761452351" sldId="2142533499"/>
            <ac:spMk id="24" creationId="{79D2BFB8-9364-B500-6F29-47FBF2C350BE}"/>
          </ac:spMkLst>
        </pc:spChg>
        <pc:spChg chg="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25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26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30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33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34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35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4:43.952" v="399" actId="552"/>
          <ac:spMkLst>
            <pc:docMk/>
            <pc:sldMk cId="761452351" sldId="2142533499"/>
            <ac:spMk id="36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41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42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45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46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47" creationId="{00000000-0000-0000-0000-000000000000}"/>
          </ac:spMkLst>
        </pc:spChg>
        <pc:spChg chg="del mod">
          <ac:chgData name="Jennifer Mancke" userId="500a5ee4d03eb8c7" providerId="LiveId" clId="{F6EBA6EF-E09E-41C3-AD50-B0F50C0CF707}" dt="2022-09-02T18:18:49.145" v="345" actId="478"/>
          <ac:spMkLst>
            <pc:docMk/>
            <pc:sldMk cId="761452351" sldId="2142533499"/>
            <ac:spMk id="48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49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50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4:24.783" v="398" actId="552"/>
          <ac:spMkLst>
            <pc:docMk/>
            <pc:sldMk cId="761452351" sldId="2142533499"/>
            <ac:spMk id="51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4:43.952" v="399" actId="552"/>
          <ac:spMkLst>
            <pc:docMk/>
            <pc:sldMk cId="761452351" sldId="2142533499"/>
            <ac:spMk id="52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41:03.953" v="468" actId="1076"/>
          <ac:spMkLst>
            <pc:docMk/>
            <pc:sldMk cId="761452351" sldId="2142533499"/>
            <ac:spMk id="53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55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56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61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62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2:17.740" v="388" actId="1036"/>
          <ac:spMkLst>
            <pc:docMk/>
            <pc:sldMk cId="761452351" sldId="2142533499"/>
            <ac:spMk id="74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24:24.783" v="398" actId="552"/>
          <ac:spMkLst>
            <pc:docMk/>
            <pc:sldMk cId="761452351" sldId="2142533499"/>
            <ac:spMk id="76" creationId="{00000000-0000-0000-0000-000000000000}"/>
          </ac:spMkLst>
        </pc:spChg>
        <pc:grpChg chg="mod">
          <ac:chgData name="Jennifer Mancke" userId="500a5ee4d03eb8c7" providerId="LiveId" clId="{F6EBA6EF-E09E-41C3-AD50-B0F50C0CF707}" dt="2022-09-02T18:22:17.740" v="388" actId="1036"/>
          <ac:grpSpMkLst>
            <pc:docMk/>
            <pc:sldMk cId="761452351" sldId="2142533499"/>
            <ac:grpSpMk id="64" creationId="{00000000-0000-0000-0000-000000000000}"/>
          </ac:grpSpMkLst>
        </pc:grpChg>
        <pc:picChg chg="mod">
          <ac:chgData name="Jennifer Mancke" userId="500a5ee4d03eb8c7" providerId="LiveId" clId="{F6EBA6EF-E09E-41C3-AD50-B0F50C0CF707}" dt="2022-09-02T18:22:17.740" v="388" actId="1036"/>
          <ac:picMkLst>
            <pc:docMk/>
            <pc:sldMk cId="761452351" sldId="2142533499"/>
            <ac:picMk id="27" creationId="{00000000-0000-0000-0000-000000000000}"/>
          </ac:picMkLst>
        </pc:picChg>
        <pc:picChg chg="mod">
          <ac:chgData name="Jennifer Mancke" userId="500a5ee4d03eb8c7" providerId="LiveId" clId="{F6EBA6EF-E09E-41C3-AD50-B0F50C0CF707}" dt="2022-09-02T18:22:17.740" v="388" actId="1036"/>
          <ac:picMkLst>
            <pc:docMk/>
            <pc:sldMk cId="761452351" sldId="2142533499"/>
            <ac:picMk id="28" creationId="{CDC2049C-E26B-395E-CB23-A3AEE8CE831E}"/>
          </ac:picMkLst>
        </pc:picChg>
        <pc:picChg chg="mod">
          <ac:chgData name="Jennifer Mancke" userId="500a5ee4d03eb8c7" providerId="LiveId" clId="{F6EBA6EF-E09E-41C3-AD50-B0F50C0CF707}" dt="2022-09-02T18:22:17.740" v="388" actId="1036"/>
          <ac:picMkLst>
            <pc:docMk/>
            <pc:sldMk cId="761452351" sldId="2142533499"/>
            <ac:picMk id="29" creationId="{00000000-0000-0000-0000-000000000000}"/>
          </ac:picMkLst>
        </pc:picChg>
        <pc:picChg chg="mod">
          <ac:chgData name="Jennifer Mancke" userId="500a5ee4d03eb8c7" providerId="LiveId" clId="{F6EBA6EF-E09E-41C3-AD50-B0F50C0CF707}" dt="2022-09-02T18:22:17.740" v="388" actId="1036"/>
          <ac:picMkLst>
            <pc:docMk/>
            <pc:sldMk cId="761452351" sldId="2142533499"/>
            <ac:picMk id="31" creationId="{00000000-0000-0000-0000-000000000000}"/>
          </ac:picMkLst>
        </pc:picChg>
        <pc:picChg chg="mod">
          <ac:chgData name="Jennifer Mancke" userId="500a5ee4d03eb8c7" providerId="LiveId" clId="{F6EBA6EF-E09E-41C3-AD50-B0F50C0CF707}" dt="2022-09-02T18:22:17.740" v="388" actId="1036"/>
          <ac:picMkLst>
            <pc:docMk/>
            <pc:sldMk cId="761452351" sldId="2142533499"/>
            <ac:picMk id="32" creationId="{00000000-0000-0000-0000-000000000000}"/>
          </ac:picMkLst>
        </pc:picChg>
        <pc:picChg chg="mod">
          <ac:chgData name="Jennifer Mancke" userId="500a5ee4d03eb8c7" providerId="LiveId" clId="{F6EBA6EF-E09E-41C3-AD50-B0F50C0CF707}" dt="2022-09-02T18:22:17.740" v="388" actId="1036"/>
          <ac:picMkLst>
            <pc:docMk/>
            <pc:sldMk cId="761452351" sldId="2142533499"/>
            <ac:picMk id="39" creationId="{00000000-0000-0000-0000-000000000000}"/>
          </ac:picMkLst>
        </pc:picChg>
        <pc:picChg chg="mod">
          <ac:chgData name="Jennifer Mancke" userId="500a5ee4d03eb8c7" providerId="LiveId" clId="{F6EBA6EF-E09E-41C3-AD50-B0F50C0CF707}" dt="2022-09-02T18:22:17.740" v="388" actId="1036"/>
          <ac:picMkLst>
            <pc:docMk/>
            <pc:sldMk cId="761452351" sldId="2142533499"/>
            <ac:picMk id="43" creationId="{00000000-0000-0000-0000-000000000000}"/>
          </ac:picMkLst>
        </pc:picChg>
        <pc:picChg chg="mod">
          <ac:chgData name="Jennifer Mancke" userId="500a5ee4d03eb8c7" providerId="LiveId" clId="{F6EBA6EF-E09E-41C3-AD50-B0F50C0CF707}" dt="2022-09-02T18:22:17.740" v="388" actId="1036"/>
          <ac:picMkLst>
            <pc:docMk/>
            <pc:sldMk cId="761452351" sldId="2142533499"/>
            <ac:picMk id="44" creationId="{CDC2049C-E26B-395E-CB23-A3AEE8CE831E}"/>
          </ac:picMkLst>
        </pc:picChg>
        <pc:picChg chg="mod">
          <ac:chgData name="Jennifer Mancke" userId="500a5ee4d03eb8c7" providerId="LiveId" clId="{F6EBA6EF-E09E-41C3-AD50-B0F50C0CF707}" dt="2022-09-02T18:22:17.740" v="388" actId="1036"/>
          <ac:picMkLst>
            <pc:docMk/>
            <pc:sldMk cId="761452351" sldId="2142533499"/>
            <ac:picMk id="54" creationId="{00000000-0000-0000-0000-000000000000}"/>
          </ac:picMkLst>
        </pc:picChg>
        <pc:picChg chg="mod">
          <ac:chgData name="Jennifer Mancke" userId="500a5ee4d03eb8c7" providerId="LiveId" clId="{F6EBA6EF-E09E-41C3-AD50-B0F50C0CF707}" dt="2022-09-02T18:22:17.740" v="388" actId="1036"/>
          <ac:picMkLst>
            <pc:docMk/>
            <pc:sldMk cId="761452351" sldId="2142533499"/>
            <ac:picMk id="1026" creationId="{00000000-0000-0000-0000-000000000000}"/>
          </ac:picMkLst>
        </pc:picChg>
        <pc:cxnChg chg="add mod">
          <ac:chgData name="Jennifer Mancke" userId="500a5ee4d03eb8c7" providerId="LiveId" clId="{F6EBA6EF-E09E-41C3-AD50-B0F50C0CF707}" dt="2022-09-02T18:22:17.740" v="388" actId="1036"/>
          <ac:cxnSpMkLst>
            <pc:docMk/>
            <pc:sldMk cId="761452351" sldId="2142533499"/>
            <ac:cxnSpMk id="3" creationId="{F1A91F33-CAC6-6371-6359-A2C3FC7741F8}"/>
          </ac:cxnSpMkLst>
        </pc:cxnChg>
        <pc:cxnChg chg="add del mod">
          <ac:chgData name="Jennifer Mancke" userId="500a5ee4d03eb8c7" providerId="LiveId" clId="{F6EBA6EF-E09E-41C3-AD50-B0F50C0CF707}" dt="2022-09-02T18:12:05.084" v="240" actId="478"/>
          <ac:cxnSpMkLst>
            <pc:docMk/>
            <pc:sldMk cId="761452351" sldId="2142533499"/>
            <ac:cxnSpMk id="6" creationId="{C1E0AB85-B41D-ECBA-05F1-5123F953131A}"/>
          </ac:cxnSpMkLst>
        </pc:cxnChg>
        <pc:cxnChg chg="add del mod">
          <ac:chgData name="Jennifer Mancke" userId="500a5ee4d03eb8c7" providerId="LiveId" clId="{F6EBA6EF-E09E-41C3-AD50-B0F50C0CF707}" dt="2022-09-02T18:14:57.903" v="303" actId="478"/>
          <ac:cxnSpMkLst>
            <pc:docMk/>
            <pc:sldMk cId="761452351" sldId="2142533499"/>
            <ac:cxnSpMk id="8" creationId="{0B3101A4-C408-A91F-A50F-290FAA1C454D}"/>
          </ac:cxnSpMkLst>
        </pc:cxnChg>
        <pc:cxnChg chg="add del mod">
          <ac:chgData name="Jennifer Mancke" userId="500a5ee4d03eb8c7" providerId="LiveId" clId="{F6EBA6EF-E09E-41C3-AD50-B0F50C0CF707}" dt="2022-09-02T18:15:55.218" v="308"/>
          <ac:cxnSpMkLst>
            <pc:docMk/>
            <pc:sldMk cId="761452351" sldId="2142533499"/>
            <ac:cxnSpMk id="16" creationId="{05CD3378-3CB3-AB5D-79C5-A85ADC301895}"/>
          </ac:cxnSpMkLst>
        </pc:cxnChg>
        <pc:cxnChg chg="add del mod">
          <ac:chgData name="Jennifer Mancke" userId="500a5ee4d03eb8c7" providerId="LiveId" clId="{F6EBA6EF-E09E-41C3-AD50-B0F50C0CF707}" dt="2022-09-02T18:18:40.148" v="343" actId="478"/>
          <ac:cxnSpMkLst>
            <pc:docMk/>
            <pc:sldMk cId="761452351" sldId="2142533499"/>
            <ac:cxnSpMk id="18" creationId="{BBD472D4-48F2-7BBF-EA0C-904D1B1CBD7A}"/>
          </ac:cxnSpMkLst>
        </pc:cxnChg>
        <pc:cxnChg chg="add mod">
          <ac:chgData name="Jennifer Mancke" userId="500a5ee4d03eb8c7" providerId="LiveId" clId="{F6EBA6EF-E09E-41C3-AD50-B0F50C0CF707}" dt="2022-09-02T18:22:17.740" v="388" actId="1036"/>
          <ac:cxnSpMkLst>
            <pc:docMk/>
            <pc:sldMk cId="761452351" sldId="2142533499"/>
            <ac:cxnSpMk id="37" creationId="{B3201F52-44DE-D466-4D34-5EF03071C342}"/>
          </ac:cxnSpMkLst>
        </pc:cxnChg>
      </pc:sldChg>
      <pc:sldChg chg="addSp delSp modSp mod ord">
        <pc:chgData name="Jennifer Mancke" userId="500a5ee4d03eb8c7" providerId="LiveId" clId="{F6EBA6EF-E09E-41C3-AD50-B0F50C0CF707}" dt="2022-09-02T18:30:35.088" v="443"/>
        <pc:sldMkLst>
          <pc:docMk/>
          <pc:sldMk cId="2246827706" sldId="2142533501"/>
        </pc:sldMkLst>
        <pc:spChg chg="mod">
          <ac:chgData name="Jennifer Mancke" userId="500a5ee4d03eb8c7" providerId="LiveId" clId="{F6EBA6EF-E09E-41C3-AD50-B0F50C0CF707}" dt="2022-09-02T18:05:10.291" v="122" actId="1035"/>
          <ac:spMkLst>
            <pc:docMk/>
            <pc:sldMk cId="2246827706" sldId="2142533501"/>
            <ac:spMk id="2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05:10.291" v="122" actId="1035"/>
          <ac:spMkLst>
            <pc:docMk/>
            <pc:sldMk cId="2246827706" sldId="2142533501"/>
            <ac:spMk id="3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04:51.752" v="114" actId="20577"/>
          <ac:spMkLst>
            <pc:docMk/>
            <pc:sldMk cId="2246827706" sldId="2142533501"/>
            <ac:spMk id="4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05:10.291" v="122" actId="1035"/>
          <ac:spMkLst>
            <pc:docMk/>
            <pc:sldMk cId="2246827706" sldId="2142533501"/>
            <ac:spMk id="5" creationId="{00000000-0000-0000-0000-000000000000}"/>
          </ac:spMkLst>
        </pc:spChg>
        <pc:spChg chg="del">
          <ac:chgData name="Jennifer Mancke" userId="500a5ee4d03eb8c7" providerId="LiveId" clId="{F6EBA6EF-E09E-41C3-AD50-B0F50C0CF707}" dt="2022-09-02T18:02:20.748" v="67" actId="478"/>
          <ac:spMkLst>
            <pc:docMk/>
            <pc:sldMk cId="2246827706" sldId="2142533501"/>
            <ac:spMk id="6" creationId="{00000000-0000-0000-0000-000000000000}"/>
          </ac:spMkLst>
        </pc:spChg>
        <pc:spChg chg="add mod">
          <ac:chgData name="Jennifer Mancke" userId="500a5ee4d03eb8c7" providerId="LiveId" clId="{F6EBA6EF-E09E-41C3-AD50-B0F50C0CF707}" dt="2022-09-02T18:08:30.560" v="169" actId="13926"/>
          <ac:spMkLst>
            <pc:docMk/>
            <pc:sldMk cId="2246827706" sldId="2142533501"/>
            <ac:spMk id="9" creationId="{731B16D2-4A37-739C-9E36-A1A2AE5035C1}"/>
          </ac:spMkLst>
        </pc:spChg>
        <pc:spChg chg="add mod">
          <ac:chgData name="Jennifer Mancke" userId="500a5ee4d03eb8c7" providerId="LiveId" clId="{F6EBA6EF-E09E-41C3-AD50-B0F50C0CF707}" dt="2022-09-02T18:08:02.415" v="167" actId="1582"/>
          <ac:spMkLst>
            <pc:docMk/>
            <pc:sldMk cId="2246827706" sldId="2142533501"/>
            <ac:spMk id="11" creationId="{DBBE06A1-EFFC-7B1A-84CC-8AFBC4E3E98D}"/>
          </ac:spMkLst>
        </pc:spChg>
        <pc:spChg chg="mod">
          <ac:chgData name="Jennifer Mancke" userId="500a5ee4d03eb8c7" providerId="LiveId" clId="{F6EBA6EF-E09E-41C3-AD50-B0F50C0CF707}" dt="2022-09-02T18:05:10.291" v="122" actId="1035"/>
          <ac:spMkLst>
            <pc:docMk/>
            <pc:sldMk cId="2246827706" sldId="2142533501"/>
            <ac:spMk id="24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07:56.148" v="166" actId="1582"/>
          <ac:spMkLst>
            <pc:docMk/>
            <pc:sldMk cId="2246827706" sldId="2142533501"/>
            <ac:spMk id="28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06:15.594" v="142" actId="6549"/>
          <ac:spMkLst>
            <pc:docMk/>
            <pc:sldMk cId="2246827706" sldId="2142533501"/>
            <ac:spMk id="42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05:10.291" v="122" actId="1035"/>
          <ac:spMkLst>
            <pc:docMk/>
            <pc:sldMk cId="2246827706" sldId="2142533501"/>
            <ac:spMk id="44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05:10.291" v="122" actId="1035"/>
          <ac:spMkLst>
            <pc:docMk/>
            <pc:sldMk cId="2246827706" sldId="2142533501"/>
            <ac:spMk id="48" creationId="{00000000-0000-0000-0000-000000000000}"/>
          </ac:spMkLst>
        </pc:spChg>
        <pc:spChg chg="mod ord">
          <ac:chgData name="Jennifer Mancke" userId="500a5ee4d03eb8c7" providerId="LiveId" clId="{F6EBA6EF-E09E-41C3-AD50-B0F50C0CF707}" dt="2022-09-02T18:08:09.740" v="168" actId="1076"/>
          <ac:spMkLst>
            <pc:docMk/>
            <pc:sldMk cId="2246827706" sldId="2142533501"/>
            <ac:spMk id="50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05:10.291" v="122" actId="1035"/>
          <ac:spMkLst>
            <pc:docMk/>
            <pc:sldMk cId="2246827706" sldId="2142533501"/>
            <ac:spMk id="57" creationId="{00000000-0000-0000-0000-000000000000}"/>
          </ac:spMkLst>
        </pc:spChg>
        <pc:spChg chg="del">
          <ac:chgData name="Jennifer Mancke" userId="500a5ee4d03eb8c7" providerId="LiveId" clId="{F6EBA6EF-E09E-41C3-AD50-B0F50C0CF707}" dt="2022-09-02T18:02:17.638" v="66" actId="478"/>
          <ac:spMkLst>
            <pc:docMk/>
            <pc:sldMk cId="2246827706" sldId="2142533501"/>
            <ac:spMk id="59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05:10.291" v="122" actId="1035"/>
          <ac:spMkLst>
            <pc:docMk/>
            <pc:sldMk cId="2246827706" sldId="2142533501"/>
            <ac:spMk id="60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05:10.291" v="122" actId="1035"/>
          <ac:spMkLst>
            <pc:docMk/>
            <pc:sldMk cId="2246827706" sldId="2142533501"/>
            <ac:spMk id="64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05:10.291" v="122" actId="1035"/>
          <ac:spMkLst>
            <pc:docMk/>
            <pc:sldMk cId="2246827706" sldId="2142533501"/>
            <ac:spMk id="67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05:10.291" v="122" actId="1035"/>
          <ac:spMkLst>
            <pc:docMk/>
            <pc:sldMk cId="2246827706" sldId="2142533501"/>
            <ac:spMk id="86" creationId="{00000000-0000-0000-0000-000000000000}"/>
          </ac:spMkLst>
        </pc:spChg>
        <pc:spChg chg="mod">
          <ac:chgData name="Jennifer Mancke" userId="500a5ee4d03eb8c7" providerId="LiveId" clId="{F6EBA6EF-E09E-41C3-AD50-B0F50C0CF707}" dt="2022-09-02T18:05:10.291" v="122" actId="1035"/>
          <ac:spMkLst>
            <pc:docMk/>
            <pc:sldMk cId="2246827706" sldId="2142533501"/>
            <ac:spMk id="91" creationId="{00000000-0000-0000-0000-000000000000}"/>
          </ac:spMkLst>
        </pc:spChg>
        <pc:grpChg chg="mod">
          <ac:chgData name="Jennifer Mancke" userId="500a5ee4d03eb8c7" providerId="LiveId" clId="{F6EBA6EF-E09E-41C3-AD50-B0F50C0CF707}" dt="2022-09-02T18:05:10.291" v="122" actId="1035"/>
          <ac:grpSpMkLst>
            <pc:docMk/>
            <pc:sldMk cId="2246827706" sldId="2142533501"/>
            <ac:grpSpMk id="8" creationId="{00000000-0000-0000-0000-000000000000}"/>
          </ac:grpSpMkLst>
        </pc:grpChg>
        <pc:grpChg chg="mod">
          <ac:chgData name="Jennifer Mancke" userId="500a5ee4d03eb8c7" providerId="LiveId" clId="{F6EBA6EF-E09E-41C3-AD50-B0F50C0CF707}" dt="2022-09-02T18:05:10.291" v="122" actId="1035"/>
          <ac:grpSpMkLst>
            <pc:docMk/>
            <pc:sldMk cId="2246827706" sldId="2142533501"/>
            <ac:grpSpMk id="26" creationId="{00000000-0000-0000-0000-000000000000}"/>
          </ac:grpSpMkLst>
        </pc:grpChg>
        <pc:grpChg chg="mod">
          <ac:chgData name="Jennifer Mancke" userId="500a5ee4d03eb8c7" providerId="LiveId" clId="{F6EBA6EF-E09E-41C3-AD50-B0F50C0CF707}" dt="2022-09-02T18:05:10.291" v="122" actId="1035"/>
          <ac:grpSpMkLst>
            <pc:docMk/>
            <pc:sldMk cId="2246827706" sldId="2142533501"/>
            <ac:grpSpMk id="27" creationId="{00000000-0000-0000-0000-000000000000}"/>
          </ac:grpSpMkLst>
        </pc:grpChg>
        <pc:grpChg chg="mod">
          <ac:chgData name="Jennifer Mancke" userId="500a5ee4d03eb8c7" providerId="LiveId" clId="{F6EBA6EF-E09E-41C3-AD50-B0F50C0CF707}" dt="2022-09-02T18:05:10.291" v="122" actId="1035"/>
          <ac:grpSpMkLst>
            <pc:docMk/>
            <pc:sldMk cId="2246827706" sldId="2142533501"/>
            <ac:grpSpMk id="52" creationId="{00000000-0000-0000-0000-000000000000}"/>
          </ac:grpSpMkLst>
        </pc:grpChg>
        <pc:grpChg chg="mod">
          <ac:chgData name="Jennifer Mancke" userId="500a5ee4d03eb8c7" providerId="LiveId" clId="{F6EBA6EF-E09E-41C3-AD50-B0F50C0CF707}" dt="2022-09-02T18:05:10.291" v="122" actId="1035"/>
          <ac:grpSpMkLst>
            <pc:docMk/>
            <pc:sldMk cId="2246827706" sldId="2142533501"/>
            <ac:grpSpMk id="61" creationId="{00000000-0000-0000-0000-000000000000}"/>
          </ac:grpSpMkLst>
        </pc:grpChg>
        <pc:grpChg chg="mod">
          <ac:chgData name="Jennifer Mancke" userId="500a5ee4d03eb8c7" providerId="LiveId" clId="{F6EBA6EF-E09E-41C3-AD50-B0F50C0CF707}" dt="2022-09-02T18:05:10.291" v="122" actId="1035"/>
          <ac:grpSpMkLst>
            <pc:docMk/>
            <pc:sldMk cId="2246827706" sldId="2142533501"/>
            <ac:grpSpMk id="73" creationId="{00000000-0000-0000-0000-000000000000}"/>
          </ac:grpSpMkLst>
        </pc:grpChg>
        <pc:grpChg chg="mod">
          <ac:chgData name="Jennifer Mancke" userId="500a5ee4d03eb8c7" providerId="LiveId" clId="{F6EBA6EF-E09E-41C3-AD50-B0F50C0CF707}" dt="2022-09-02T18:05:10.291" v="122" actId="1035"/>
          <ac:grpSpMkLst>
            <pc:docMk/>
            <pc:sldMk cId="2246827706" sldId="2142533501"/>
            <ac:grpSpMk id="77" creationId="{00000000-0000-0000-0000-000000000000}"/>
          </ac:grpSpMkLst>
        </pc:grpChg>
        <pc:grpChg chg="mod">
          <ac:chgData name="Jennifer Mancke" userId="500a5ee4d03eb8c7" providerId="LiveId" clId="{F6EBA6EF-E09E-41C3-AD50-B0F50C0CF707}" dt="2022-09-02T18:05:10.291" v="122" actId="1035"/>
          <ac:grpSpMkLst>
            <pc:docMk/>
            <pc:sldMk cId="2246827706" sldId="2142533501"/>
            <ac:grpSpMk id="87" creationId="{00000000-0000-0000-0000-000000000000}"/>
          </ac:grpSpMkLst>
        </pc:grpChg>
        <pc:graphicFrameChg chg="mod">
          <ac:chgData name="Jennifer Mancke" userId="500a5ee4d03eb8c7" providerId="LiveId" clId="{F6EBA6EF-E09E-41C3-AD50-B0F50C0CF707}" dt="2022-09-02T18:05:10.291" v="122" actId="1035"/>
          <ac:graphicFrameMkLst>
            <pc:docMk/>
            <pc:sldMk cId="2246827706" sldId="2142533501"/>
            <ac:graphicFrameMk id="49" creationId="{00000000-0000-0000-0000-000000000000}"/>
          </ac:graphicFrameMkLst>
        </pc:graphicFrameChg>
        <pc:cxnChg chg="mod">
          <ac:chgData name="Jennifer Mancke" userId="500a5ee4d03eb8c7" providerId="LiveId" clId="{F6EBA6EF-E09E-41C3-AD50-B0F50C0CF707}" dt="2022-09-02T18:05:10.291" v="122" actId="1035"/>
          <ac:cxnSpMkLst>
            <pc:docMk/>
            <pc:sldMk cId="2246827706" sldId="2142533501"/>
            <ac:cxnSpMk id="51" creationId="{00000000-0000-0000-0000-000000000000}"/>
          </ac:cxnSpMkLst>
        </pc:cxnChg>
        <pc:cxnChg chg="mod">
          <ac:chgData name="Jennifer Mancke" userId="500a5ee4d03eb8c7" providerId="LiveId" clId="{F6EBA6EF-E09E-41C3-AD50-B0F50C0CF707}" dt="2022-09-02T18:05:10.291" v="122" actId="1035"/>
          <ac:cxnSpMkLst>
            <pc:docMk/>
            <pc:sldMk cId="2246827706" sldId="2142533501"/>
            <ac:cxnSpMk id="53" creationId="{00000000-0000-0000-0000-000000000000}"/>
          </ac:cxnSpMkLst>
        </pc:cxnChg>
        <pc:cxnChg chg="mod">
          <ac:chgData name="Jennifer Mancke" userId="500a5ee4d03eb8c7" providerId="LiveId" clId="{F6EBA6EF-E09E-41C3-AD50-B0F50C0CF707}" dt="2022-09-02T18:05:10.291" v="122" actId="1035"/>
          <ac:cxnSpMkLst>
            <pc:docMk/>
            <pc:sldMk cId="2246827706" sldId="2142533501"/>
            <ac:cxnSpMk id="54" creationId="{00000000-0000-0000-0000-000000000000}"/>
          </ac:cxnSpMkLst>
        </pc:cxnChg>
        <pc:cxnChg chg="mod">
          <ac:chgData name="Jennifer Mancke" userId="500a5ee4d03eb8c7" providerId="LiveId" clId="{F6EBA6EF-E09E-41C3-AD50-B0F50C0CF707}" dt="2022-09-02T18:05:10.291" v="122" actId="1035"/>
          <ac:cxnSpMkLst>
            <pc:docMk/>
            <pc:sldMk cId="2246827706" sldId="2142533501"/>
            <ac:cxnSpMk id="63" creationId="{00000000-0000-0000-0000-000000000000}"/>
          </ac:cxnSpMkLst>
        </pc:cxnChg>
        <pc:cxnChg chg="mod">
          <ac:chgData name="Jennifer Mancke" userId="500a5ee4d03eb8c7" providerId="LiveId" clId="{F6EBA6EF-E09E-41C3-AD50-B0F50C0CF707}" dt="2022-09-02T18:05:10.291" v="122" actId="1035"/>
          <ac:cxnSpMkLst>
            <pc:docMk/>
            <pc:sldMk cId="2246827706" sldId="2142533501"/>
            <ac:cxnSpMk id="82" creationId="{00000000-0000-0000-0000-000000000000}"/>
          </ac:cxnSpMkLst>
        </pc:cxnChg>
      </pc:sldChg>
      <pc:sldChg chg="del ord">
        <pc:chgData name="Jennifer Mancke" userId="500a5ee4d03eb8c7" providerId="LiveId" clId="{F6EBA6EF-E09E-41C3-AD50-B0F50C0CF707}" dt="2022-09-02T18:26:51.563" v="403" actId="2696"/>
        <pc:sldMkLst>
          <pc:docMk/>
          <pc:sldMk cId="3947102136" sldId="2142533502"/>
        </pc:sldMkLst>
      </pc:sldChg>
      <pc:sldChg chg="del ord">
        <pc:chgData name="Jennifer Mancke" userId="500a5ee4d03eb8c7" providerId="LiveId" clId="{F6EBA6EF-E09E-41C3-AD50-B0F50C0CF707}" dt="2022-09-02T18:27:29.247" v="404" actId="2696"/>
        <pc:sldMkLst>
          <pc:docMk/>
          <pc:sldMk cId="2546939619" sldId="2142533504"/>
        </pc:sldMkLst>
      </pc:sldChg>
      <pc:sldChg chg="del ord">
        <pc:chgData name="Jennifer Mancke" userId="500a5ee4d03eb8c7" providerId="LiveId" clId="{F6EBA6EF-E09E-41C3-AD50-B0F50C0CF707}" dt="2022-09-02T18:27:56.064" v="406" actId="2696"/>
        <pc:sldMkLst>
          <pc:docMk/>
          <pc:sldMk cId="539127428" sldId="2142533505"/>
        </pc:sldMkLst>
      </pc:sldChg>
      <pc:sldChg chg="add del">
        <pc:chgData name="Jennifer Mancke" userId="500a5ee4d03eb8c7" providerId="LiveId" clId="{F6EBA6EF-E09E-41C3-AD50-B0F50C0CF707}" dt="2022-09-02T18:27:46.237" v="405" actId="2696"/>
        <pc:sldMkLst>
          <pc:docMk/>
          <pc:sldMk cId="2174738989" sldId="2142533506"/>
        </pc:sldMkLst>
      </pc:sldChg>
      <pc:sldChg chg="ord modAnim">
        <pc:chgData name="Jennifer Mancke" userId="500a5ee4d03eb8c7" providerId="LiveId" clId="{F6EBA6EF-E09E-41C3-AD50-B0F50C0CF707}" dt="2022-09-02T18:25:32.592" v="402"/>
        <pc:sldMkLst>
          <pc:docMk/>
          <pc:sldMk cId="3328881261" sldId="2142533507"/>
        </pc:sldMkLst>
      </pc:sldChg>
      <pc:sldChg chg="modSp mod ord">
        <pc:chgData name="Jennifer Mancke" userId="500a5ee4d03eb8c7" providerId="LiveId" clId="{F6EBA6EF-E09E-41C3-AD50-B0F50C0CF707}" dt="2022-09-02T18:28:21.781" v="437" actId="20577"/>
        <pc:sldMkLst>
          <pc:docMk/>
          <pc:sldMk cId="3627481818" sldId="2142533508"/>
        </pc:sldMkLst>
        <pc:spChg chg="mod">
          <ac:chgData name="Jennifer Mancke" userId="500a5ee4d03eb8c7" providerId="LiveId" clId="{F6EBA6EF-E09E-41C3-AD50-B0F50C0CF707}" dt="2022-09-02T18:28:21.781" v="437" actId="20577"/>
          <ac:spMkLst>
            <pc:docMk/>
            <pc:sldMk cId="3627481818" sldId="2142533508"/>
            <ac:spMk id="16" creationId="{00000000-0000-0000-0000-000000000000}"/>
          </ac:spMkLst>
        </pc:spChg>
      </pc:sldChg>
      <pc:sldChg chg="add">
        <pc:chgData name="Jennifer Mancke" userId="500a5ee4d03eb8c7" providerId="LiveId" clId="{F6EBA6EF-E09E-41C3-AD50-B0F50C0CF707}" dt="2022-09-02T18:30:12.396" v="441"/>
        <pc:sldMkLst>
          <pc:docMk/>
          <pc:sldMk cId="4105004220" sldId="2142533509"/>
        </pc:sldMkLst>
      </pc:sldChg>
      <pc:sldChg chg="del">
        <pc:chgData name="Jennifer Mancke" userId="500a5ee4d03eb8c7" providerId="LiveId" clId="{F6EBA6EF-E09E-41C3-AD50-B0F50C0CF707}" dt="2022-09-02T18:29:20.786" v="440" actId="2696"/>
        <pc:sldMkLst>
          <pc:docMk/>
          <pc:sldMk cId="240558162" sldId="2142533510"/>
        </pc:sldMkLst>
      </pc:sldChg>
      <pc:sldChg chg="add">
        <pc:chgData name="Jennifer Mancke" userId="500a5ee4d03eb8c7" providerId="LiveId" clId="{F6EBA6EF-E09E-41C3-AD50-B0F50C0CF707}" dt="2022-09-02T18:37:29.592" v="444"/>
        <pc:sldMkLst>
          <pc:docMk/>
          <pc:sldMk cId="3694932118" sldId="2142533510"/>
        </pc:sldMkLst>
      </pc:sldChg>
      <pc:sldChg chg="addSp delSp modSp add mod">
        <pc:chgData name="Jennifer Mancke" userId="500a5ee4d03eb8c7" providerId="LiveId" clId="{F6EBA6EF-E09E-41C3-AD50-B0F50C0CF707}" dt="2022-09-02T18:45:26.821" v="707" actId="1076"/>
        <pc:sldMkLst>
          <pc:docMk/>
          <pc:sldMk cId="3155818416" sldId="2142533511"/>
        </pc:sldMkLst>
        <pc:spChg chg="del mod">
          <ac:chgData name="Jennifer Mancke" userId="500a5ee4d03eb8c7" providerId="LiveId" clId="{F6EBA6EF-E09E-41C3-AD50-B0F50C0CF707}" dt="2022-09-02T18:45:14.969" v="703" actId="478"/>
          <ac:spMkLst>
            <pc:docMk/>
            <pc:sldMk cId="3155818416" sldId="2142533511"/>
            <ac:spMk id="4" creationId="{B53D5D00-0274-D103-050D-CEB067FB5D37}"/>
          </ac:spMkLst>
        </pc:spChg>
        <pc:spChg chg="mod">
          <ac:chgData name="Jennifer Mancke" userId="500a5ee4d03eb8c7" providerId="LiveId" clId="{F6EBA6EF-E09E-41C3-AD50-B0F50C0CF707}" dt="2022-09-02T18:41:24.764" v="481" actId="20577"/>
          <ac:spMkLst>
            <pc:docMk/>
            <pc:sldMk cId="3155818416" sldId="2142533511"/>
            <ac:spMk id="5" creationId="{F35AF5BA-7545-4FB9-AD82-8EA4B70C6FD1}"/>
          </ac:spMkLst>
        </pc:spChg>
        <pc:spChg chg="del mod">
          <ac:chgData name="Jennifer Mancke" userId="500a5ee4d03eb8c7" providerId="LiveId" clId="{F6EBA6EF-E09E-41C3-AD50-B0F50C0CF707}" dt="2022-09-02T18:43:46.420" v="625" actId="478"/>
          <ac:spMkLst>
            <pc:docMk/>
            <pc:sldMk cId="3155818416" sldId="2142533511"/>
            <ac:spMk id="23" creationId="{AC35465B-02BD-296A-226A-70417D2AB44B}"/>
          </ac:spMkLst>
        </pc:spChg>
        <pc:spChg chg="del mod">
          <ac:chgData name="Jennifer Mancke" userId="500a5ee4d03eb8c7" providerId="LiveId" clId="{F6EBA6EF-E09E-41C3-AD50-B0F50C0CF707}" dt="2022-09-02T18:43:46.420" v="625" actId="478"/>
          <ac:spMkLst>
            <pc:docMk/>
            <pc:sldMk cId="3155818416" sldId="2142533511"/>
            <ac:spMk id="25" creationId="{00000000-0000-0000-0000-000000000000}"/>
          </ac:spMkLst>
        </pc:spChg>
        <pc:spChg chg="del mod">
          <ac:chgData name="Jennifer Mancke" userId="500a5ee4d03eb8c7" providerId="LiveId" clId="{F6EBA6EF-E09E-41C3-AD50-B0F50C0CF707}" dt="2022-09-02T18:43:46.420" v="625" actId="478"/>
          <ac:spMkLst>
            <pc:docMk/>
            <pc:sldMk cId="3155818416" sldId="2142533511"/>
            <ac:spMk id="26" creationId="{00000000-0000-0000-0000-000000000000}"/>
          </ac:spMkLst>
        </pc:spChg>
        <pc:spChg chg="del mod">
          <ac:chgData name="Jennifer Mancke" userId="500a5ee4d03eb8c7" providerId="LiveId" clId="{F6EBA6EF-E09E-41C3-AD50-B0F50C0CF707}" dt="2022-09-02T18:45:14.969" v="703" actId="478"/>
          <ac:spMkLst>
            <pc:docMk/>
            <pc:sldMk cId="3155818416" sldId="2142533511"/>
            <ac:spMk id="30" creationId="{00000000-0000-0000-0000-000000000000}"/>
          </ac:spMkLst>
        </pc:spChg>
        <pc:spChg chg="del mod">
          <ac:chgData name="Jennifer Mancke" userId="500a5ee4d03eb8c7" providerId="LiveId" clId="{F6EBA6EF-E09E-41C3-AD50-B0F50C0CF707}" dt="2022-09-02T18:45:14.969" v="703" actId="478"/>
          <ac:spMkLst>
            <pc:docMk/>
            <pc:sldMk cId="3155818416" sldId="2142533511"/>
            <ac:spMk id="33" creationId="{00000000-0000-0000-0000-000000000000}"/>
          </ac:spMkLst>
        </pc:spChg>
        <pc:spChg chg="del mod">
          <ac:chgData name="Jennifer Mancke" userId="500a5ee4d03eb8c7" providerId="LiveId" clId="{F6EBA6EF-E09E-41C3-AD50-B0F50C0CF707}" dt="2022-09-02T18:43:46.420" v="625" actId="478"/>
          <ac:spMkLst>
            <pc:docMk/>
            <pc:sldMk cId="3155818416" sldId="2142533511"/>
            <ac:spMk id="34" creationId="{00000000-0000-0000-0000-000000000000}"/>
          </ac:spMkLst>
        </pc:spChg>
        <pc:spChg chg="del mod">
          <ac:chgData name="Jennifer Mancke" userId="500a5ee4d03eb8c7" providerId="LiveId" clId="{F6EBA6EF-E09E-41C3-AD50-B0F50C0CF707}" dt="2022-09-02T18:43:46.420" v="625" actId="478"/>
          <ac:spMkLst>
            <pc:docMk/>
            <pc:sldMk cId="3155818416" sldId="2142533511"/>
            <ac:spMk id="35" creationId="{00000000-0000-0000-0000-000000000000}"/>
          </ac:spMkLst>
        </pc:spChg>
        <pc:spChg chg="del mod">
          <ac:chgData name="Jennifer Mancke" userId="500a5ee4d03eb8c7" providerId="LiveId" clId="{F6EBA6EF-E09E-41C3-AD50-B0F50C0CF707}" dt="2022-09-02T18:40:16.996" v="466" actId="478"/>
          <ac:spMkLst>
            <pc:docMk/>
            <pc:sldMk cId="3155818416" sldId="2142533511"/>
            <ac:spMk id="36" creationId="{00000000-0000-0000-0000-000000000000}"/>
          </ac:spMkLst>
        </pc:spChg>
        <pc:spChg chg="del">
          <ac:chgData name="Jennifer Mancke" userId="500a5ee4d03eb8c7" providerId="LiveId" clId="{F6EBA6EF-E09E-41C3-AD50-B0F50C0CF707}" dt="2022-09-02T18:38:33.380" v="461" actId="478"/>
          <ac:spMkLst>
            <pc:docMk/>
            <pc:sldMk cId="3155818416" sldId="2142533511"/>
            <ac:spMk id="41" creationId="{00000000-0000-0000-0000-000000000000}"/>
          </ac:spMkLst>
        </pc:spChg>
        <pc:spChg chg="del">
          <ac:chgData name="Jennifer Mancke" userId="500a5ee4d03eb8c7" providerId="LiveId" clId="{F6EBA6EF-E09E-41C3-AD50-B0F50C0CF707}" dt="2022-09-02T18:38:33.380" v="461" actId="478"/>
          <ac:spMkLst>
            <pc:docMk/>
            <pc:sldMk cId="3155818416" sldId="2142533511"/>
            <ac:spMk id="42" creationId="{00000000-0000-0000-0000-000000000000}"/>
          </ac:spMkLst>
        </pc:spChg>
        <pc:spChg chg="del">
          <ac:chgData name="Jennifer Mancke" userId="500a5ee4d03eb8c7" providerId="LiveId" clId="{F6EBA6EF-E09E-41C3-AD50-B0F50C0CF707}" dt="2022-09-02T18:38:33.380" v="461" actId="478"/>
          <ac:spMkLst>
            <pc:docMk/>
            <pc:sldMk cId="3155818416" sldId="2142533511"/>
            <ac:spMk id="45" creationId="{00000000-0000-0000-0000-000000000000}"/>
          </ac:spMkLst>
        </pc:spChg>
        <pc:spChg chg="del">
          <ac:chgData name="Jennifer Mancke" userId="500a5ee4d03eb8c7" providerId="LiveId" clId="{F6EBA6EF-E09E-41C3-AD50-B0F50C0CF707}" dt="2022-09-02T18:38:33.380" v="461" actId="478"/>
          <ac:spMkLst>
            <pc:docMk/>
            <pc:sldMk cId="3155818416" sldId="2142533511"/>
            <ac:spMk id="46" creationId="{00000000-0000-0000-0000-000000000000}"/>
          </ac:spMkLst>
        </pc:spChg>
        <pc:spChg chg="del">
          <ac:chgData name="Jennifer Mancke" userId="500a5ee4d03eb8c7" providerId="LiveId" clId="{F6EBA6EF-E09E-41C3-AD50-B0F50C0CF707}" dt="2022-09-02T18:38:33.380" v="461" actId="478"/>
          <ac:spMkLst>
            <pc:docMk/>
            <pc:sldMk cId="3155818416" sldId="2142533511"/>
            <ac:spMk id="47" creationId="{00000000-0000-0000-0000-000000000000}"/>
          </ac:spMkLst>
        </pc:spChg>
        <pc:spChg chg="del mod">
          <ac:chgData name="Jennifer Mancke" userId="500a5ee4d03eb8c7" providerId="LiveId" clId="{F6EBA6EF-E09E-41C3-AD50-B0F50C0CF707}" dt="2022-09-02T18:43:46.420" v="625" actId="478"/>
          <ac:spMkLst>
            <pc:docMk/>
            <pc:sldMk cId="3155818416" sldId="2142533511"/>
            <ac:spMk id="49" creationId="{00000000-0000-0000-0000-000000000000}"/>
          </ac:spMkLst>
        </pc:spChg>
        <pc:spChg chg="del mod">
          <ac:chgData name="Jennifer Mancke" userId="500a5ee4d03eb8c7" providerId="LiveId" clId="{F6EBA6EF-E09E-41C3-AD50-B0F50C0CF707}" dt="2022-09-02T18:43:46.420" v="625" actId="478"/>
          <ac:spMkLst>
            <pc:docMk/>
            <pc:sldMk cId="3155818416" sldId="2142533511"/>
            <ac:spMk id="50" creationId="{00000000-0000-0000-0000-000000000000}"/>
          </ac:spMkLst>
        </pc:spChg>
        <pc:spChg chg="del">
          <ac:chgData name="Jennifer Mancke" userId="500a5ee4d03eb8c7" providerId="LiveId" clId="{F6EBA6EF-E09E-41C3-AD50-B0F50C0CF707}" dt="2022-09-02T18:38:33.380" v="461" actId="478"/>
          <ac:spMkLst>
            <pc:docMk/>
            <pc:sldMk cId="3155818416" sldId="2142533511"/>
            <ac:spMk id="51" creationId="{00000000-0000-0000-0000-000000000000}"/>
          </ac:spMkLst>
        </pc:spChg>
        <pc:spChg chg="del mod">
          <ac:chgData name="Jennifer Mancke" userId="500a5ee4d03eb8c7" providerId="LiveId" clId="{F6EBA6EF-E09E-41C3-AD50-B0F50C0CF707}" dt="2022-09-02T18:40:16.996" v="466" actId="478"/>
          <ac:spMkLst>
            <pc:docMk/>
            <pc:sldMk cId="3155818416" sldId="2142533511"/>
            <ac:spMk id="52" creationId="{00000000-0000-0000-0000-000000000000}"/>
          </ac:spMkLst>
        </pc:spChg>
        <pc:spChg chg="del">
          <ac:chgData name="Jennifer Mancke" userId="500a5ee4d03eb8c7" providerId="LiveId" clId="{F6EBA6EF-E09E-41C3-AD50-B0F50C0CF707}" dt="2022-09-02T18:38:33.380" v="461" actId="478"/>
          <ac:spMkLst>
            <pc:docMk/>
            <pc:sldMk cId="3155818416" sldId="2142533511"/>
            <ac:spMk id="53" creationId="{00000000-0000-0000-0000-000000000000}"/>
          </ac:spMkLst>
        </pc:spChg>
        <pc:spChg chg="del">
          <ac:chgData name="Jennifer Mancke" userId="500a5ee4d03eb8c7" providerId="LiveId" clId="{F6EBA6EF-E09E-41C3-AD50-B0F50C0CF707}" dt="2022-09-02T18:38:33.380" v="461" actId="478"/>
          <ac:spMkLst>
            <pc:docMk/>
            <pc:sldMk cId="3155818416" sldId="2142533511"/>
            <ac:spMk id="55" creationId="{00000000-0000-0000-0000-000000000000}"/>
          </ac:spMkLst>
        </pc:spChg>
        <pc:spChg chg="del">
          <ac:chgData name="Jennifer Mancke" userId="500a5ee4d03eb8c7" providerId="LiveId" clId="{F6EBA6EF-E09E-41C3-AD50-B0F50C0CF707}" dt="2022-09-02T18:38:33.380" v="461" actId="478"/>
          <ac:spMkLst>
            <pc:docMk/>
            <pc:sldMk cId="3155818416" sldId="2142533511"/>
            <ac:spMk id="56" creationId="{00000000-0000-0000-0000-000000000000}"/>
          </ac:spMkLst>
        </pc:spChg>
        <pc:spChg chg="del mod">
          <ac:chgData name="Jennifer Mancke" userId="500a5ee4d03eb8c7" providerId="LiveId" clId="{F6EBA6EF-E09E-41C3-AD50-B0F50C0CF707}" dt="2022-09-02T18:45:14.969" v="703" actId="478"/>
          <ac:spMkLst>
            <pc:docMk/>
            <pc:sldMk cId="3155818416" sldId="2142533511"/>
            <ac:spMk id="74" creationId="{00000000-0000-0000-0000-000000000000}"/>
          </ac:spMkLst>
        </pc:spChg>
        <pc:spChg chg="del">
          <ac:chgData name="Jennifer Mancke" userId="500a5ee4d03eb8c7" providerId="LiveId" clId="{F6EBA6EF-E09E-41C3-AD50-B0F50C0CF707}" dt="2022-09-02T18:38:33.380" v="461" actId="478"/>
          <ac:spMkLst>
            <pc:docMk/>
            <pc:sldMk cId="3155818416" sldId="2142533511"/>
            <ac:spMk id="76" creationId="{00000000-0000-0000-0000-000000000000}"/>
          </ac:spMkLst>
        </pc:spChg>
        <pc:grpChg chg="del">
          <ac:chgData name="Jennifer Mancke" userId="500a5ee4d03eb8c7" providerId="LiveId" clId="{F6EBA6EF-E09E-41C3-AD50-B0F50C0CF707}" dt="2022-09-02T18:38:33.380" v="461" actId="478"/>
          <ac:grpSpMkLst>
            <pc:docMk/>
            <pc:sldMk cId="3155818416" sldId="2142533511"/>
            <ac:grpSpMk id="64" creationId="{00000000-0000-0000-0000-000000000000}"/>
          </ac:grpSpMkLst>
        </pc:grpChg>
        <pc:graphicFrameChg chg="add mod modGraphic">
          <ac:chgData name="Jennifer Mancke" userId="500a5ee4d03eb8c7" providerId="LiveId" clId="{F6EBA6EF-E09E-41C3-AD50-B0F50C0CF707}" dt="2022-09-02T18:45:26.821" v="707" actId="1076"/>
          <ac:graphicFrameMkLst>
            <pc:docMk/>
            <pc:sldMk cId="3155818416" sldId="2142533511"/>
            <ac:graphicFrameMk id="2" creationId="{FCF5AC44-D458-5A48-966A-B7D853DD3BE2}"/>
          </ac:graphicFrameMkLst>
        </pc:graphicFrameChg>
        <pc:picChg chg="del mod">
          <ac:chgData name="Jennifer Mancke" userId="500a5ee4d03eb8c7" providerId="LiveId" clId="{F6EBA6EF-E09E-41C3-AD50-B0F50C0CF707}" dt="2022-09-02T18:45:14.969" v="703" actId="478"/>
          <ac:picMkLst>
            <pc:docMk/>
            <pc:sldMk cId="3155818416" sldId="2142533511"/>
            <ac:picMk id="27" creationId="{00000000-0000-0000-0000-000000000000}"/>
          </ac:picMkLst>
        </pc:picChg>
        <pc:picChg chg="del mod">
          <ac:chgData name="Jennifer Mancke" userId="500a5ee4d03eb8c7" providerId="LiveId" clId="{F6EBA6EF-E09E-41C3-AD50-B0F50C0CF707}" dt="2022-09-02T18:45:14.969" v="703" actId="478"/>
          <ac:picMkLst>
            <pc:docMk/>
            <pc:sldMk cId="3155818416" sldId="2142533511"/>
            <ac:picMk id="28" creationId="{CDC2049C-E26B-395E-CB23-A3AEE8CE831E}"/>
          </ac:picMkLst>
        </pc:picChg>
        <pc:picChg chg="del mod">
          <ac:chgData name="Jennifer Mancke" userId="500a5ee4d03eb8c7" providerId="LiveId" clId="{F6EBA6EF-E09E-41C3-AD50-B0F50C0CF707}" dt="2022-09-02T18:45:14.969" v="703" actId="478"/>
          <ac:picMkLst>
            <pc:docMk/>
            <pc:sldMk cId="3155818416" sldId="2142533511"/>
            <ac:picMk id="29" creationId="{00000000-0000-0000-0000-000000000000}"/>
          </ac:picMkLst>
        </pc:picChg>
        <pc:picChg chg="del mod">
          <ac:chgData name="Jennifer Mancke" userId="500a5ee4d03eb8c7" providerId="LiveId" clId="{F6EBA6EF-E09E-41C3-AD50-B0F50C0CF707}" dt="2022-09-02T18:45:17.927" v="705" actId="478"/>
          <ac:picMkLst>
            <pc:docMk/>
            <pc:sldMk cId="3155818416" sldId="2142533511"/>
            <ac:picMk id="31" creationId="{00000000-0000-0000-0000-000000000000}"/>
          </ac:picMkLst>
        </pc:picChg>
        <pc:picChg chg="del mod">
          <ac:chgData name="Jennifer Mancke" userId="500a5ee4d03eb8c7" providerId="LiveId" clId="{F6EBA6EF-E09E-41C3-AD50-B0F50C0CF707}" dt="2022-09-02T18:45:14.969" v="703" actId="478"/>
          <ac:picMkLst>
            <pc:docMk/>
            <pc:sldMk cId="3155818416" sldId="2142533511"/>
            <ac:picMk id="32" creationId="{00000000-0000-0000-0000-000000000000}"/>
          </ac:picMkLst>
        </pc:picChg>
        <pc:picChg chg="del">
          <ac:chgData name="Jennifer Mancke" userId="500a5ee4d03eb8c7" providerId="LiveId" clId="{F6EBA6EF-E09E-41C3-AD50-B0F50C0CF707}" dt="2022-09-02T18:38:33.380" v="461" actId="478"/>
          <ac:picMkLst>
            <pc:docMk/>
            <pc:sldMk cId="3155818416" sldId="2142533511"/>
            <ac:picMk id="39" creationId="{00000000-0000-0000-0000-000000000000}"/>
          </ac:picMkLst>
        </pc:picChg>
        <pc:picChg chg="del">
          <ac:chgData name="Jennifer Mancke" userId="500a5ee4d03eb8c7" providerId="LiveId" clId="{F6EBA6EF-E09E-41C3-AD50-B0F50C0CF707}" dt="2022-09-02T18:38:33.380" v="461" actId="478"/>
          <ac:picMkLst>
            <pc:docMk/>
            <pc:sldMk cId="3155818416" sldId="2142533511"/>
            <ac:picMk id="43" creationId="{00000000-0000-0000-0000-000000000000}"/>
          </ac:picMkLst>
        </pc:picChg>
        <pc:picChg chg="del">
          <ac:chgData name="Jennifer Mancke" userId="500a5ee4d03eb8c7" providerId="LiveId" clId="{F6EBA6EF-E09E-41C3-AD50-B0F50C0CF707}" dt="2022-09-02T18:38:33.380" v="461" actId="478"/>
          <ac:picMkLst>
            <pc:docMk/>
            <pc:sldMk cId="3155818416" sldId="2142533511"/>
            <ac:picMk id="44" creationId="{CDC2049C-E26B-395E-CB23-A3AEE8CE831E}"/>
          </ac:picMkLst>
        </pc:picChg>
        <pc:picChg chg="del">
          <ac:chgData name="Jennifer Mancke" userId="500a5ee4d03eb8c7" providerId="LiveId" clId="{F6EBA6EF-E09E-41C3-AD50-B0F50C0CF707}" dt="2022-09-02T18:38:33.380" v="461" actId="478"/>
          <ac:picMkLst>
            <pc:docMk/>
            <pc:sldMk cId="3155818416" sldId="2142533511"/>
            <ac:picMk id="54" creationId="{00000000-0000-0000-0000-000000000000}"/>
          </ac:picMkLst>
        </pc:picChg>
        <pc:picChg chg="del">
          <ac:chgData name="Jennifer Mancke" userId="500a5ee4d03eb8c7" providerId="LiveId" clId="{F6EBA6EF-E09E-41C3-AD50-B0F50C0CF707}" dt="2022-09-02T18:38:33.380" v="461" actId="478"/>
          <ac:picMkLst>
            <pc:docMk/>
            <pc:sldMk cId="3155818416" sldId="2142533511"/>
            <ac:picMk id="1026" creationId="{00000000-0000-0000-0000-000000000000}"/>
          </ac:picMkLst>
        </pc:picChg>
        <pc:cxnChg chg="del mod">
          <ac:chgData name="Jennifer Mancke" userId="500a5ee4d03eb8c7" providerId="LiveId" clId="{F6EBA6EF-E09E-41C3-AD50-B0F50C0CF707}" dt="2022-09-02T18:43:46.420" v="625" actId="478"/>
          <ac:cxnSpMkLst>
            <pc:docMk/>
            <pc:sldMk cId="3155818416" sldId="2142533511"/>
            <ac:cxnSpMk id="3" creationId="{F1A91F33-CAC6-6371-6359-A2C3FC7741F8}"/>
          </ac:cxnSpMkLst>
        </pc:cxnChg>
        <pc:cxnChg chg="del mod">
          <ac:chgData name="Jennifer Mancke" userId="500a5ee4d03eb8c7" providerId="LiveId" clId="{F6EBA6EF-E09E-41C3-AD50-B0F50C0CF707}" dt="2022-09-02T18:43:46.420" v="625" actId="478"/>
          <ac:cxnSpMkLst>
            <pc:docMk/>
            <pc:sldMk cId="3155818416" sldId="2142533511"/>
            <ac:cxnSpMk id="37" creationId="{B3201F52-44DE-D466-4D34-5EF03071C342}"/>
          </ac:cxnSpMkLst>
        </pc:cxnChg>
      </pc:sldChg>
      <pc:sldChg chg="modSp add mod">
        <pc:chgData name="Jennifer Mancke" userId="500a5ee4d03eb8c7" providerId="LiveId" clId="{F6EBA6EF-E09E-41C3-AD50-B0F50C0CF707}" dt="2022-09-02T18:42:45.344" v="527" actId="20577"/>
        <pc:sldMkLst>
          <pc:docMk/>
          <pc:sldMk cId="3333085004" sldId="2142533512"/>
        </pc:sldMkLst>
        <pc:spChg chg="mod">
          <ac:chgData name="Jennifer Mancke" userId="500a5ee4d03eb8c7" providerId="LiveId" clId="{F6EBA6EF-E09E-41C3-AD50-B0F50C0CF707}" dt="2022-09-02T18:42:45.344" v="527" actId="20577"/>
          <ac:spMkLst>
            <pc:docMk/>
            <pc:sldMk cId="3333085004" sldId="2142533512"/>
            <ac:spMk id="7" creationId="{00000000-0000-0000-0000-000000000000}"/>
          </ac:spMkLst>
        </pc:spChg>
      </pc:sldChg>
      <pc:sldChg chg="modSp add del mod">
        <pc:chgData name="Jennifer Mancke" userId="500a5ee4d03eb8c7" providerId="LiveId" clId="{F6EBA6EF-E09E-41C3-AD50-B0F50C0CF707}" dt="2022-09-02T18:46:28.462" v="729" actId="47"/>
        <pc:sldMkLst>
          <pc:docMk/>
          <pc:sldMk cId="4016288679" sldId="2142533513"/>
        </pc:sldMkLst>
        <pc:spChg chg="mod">
          <ac:chgData name="Jennifer Mancke" userId="500a5ee4d03eb8c7" providerId="LiveId" clId="{F6EBA6EF-E09E-41C3-AD50-B0F50C0CF707}" dt="2022-09-02T18:43:19.293" v="579" actId="20577"/>
          <ac:spMkLst>
            <pc:docMk/>
            <pc:sldMk cId="4016288679" sldId="2142533513"/>
            <ac:spMk id="5" creationId="{F35AF5BA-7545-4FB9-AD82-8EA4B70C6FD1}"/>
          </ac:spMkLst>
        </pc:spChg>
      </pc:sldChg>
      <pc:sldChg chg="delSp modSp add mod">
        <pc:chgData name="Jennifer Mancke" userId="500a5ee4d03eb8c7" providerId="LiveId" clId="{F6EBA6EF-E09E-41C3-AD50-B0F50C0CF707}" dt="2022-09-02T18:46:22.882" v="727" actId="478"/>
        <pc:sldMkLst>
          <pc:docMk/>
          <pc:sldMk cId="456494601" sldId="2142533514"/>
        </pc:sldMkLst>
        <pc:spChg chg="mod">
          <ac:chgData name="Jennifer Mancke" userId="500a5ee4d03eb8c7" providerId="LiveId" clId="{F6EBA6EF-E09E-41C3-AD50-B0F50C0CF707}" dt="2022-09-02T18:46:13.245" v="726" actId="20577"/>
          <ac:spMkLst>
            <pc:docMk/>
            <pc:sldMk cId="456494601" sldId="2142533514"/>
            <ac:spMk id="5" creationId="{F35AF5BA-7545-4FB9-AD82-8EA4B70C6FD1}"/>
          </ac:spMkLst>
        </pc:spChg>
        <pc:spChg chg="del">
          <ac:chgData name="Jennifer Mancke" userId="500a5ee4d03eb8c7" providerId="LiveId" clId="{F6EBA6EF-E09E-41C3-AD50-B0F50C0CF707}" dt="2022-09-02T18:46:22.882" v="727" actId="478"/>
          <ac:spMkLst>
            <pc:docMk/>
            <pc:sldMk cId="456494601" sldId="2142533514"/>
            <ac:spMk id="11" creationId="{00000000-0000-0000-0000-000000000000}"/>
          </ac:spMkLst>
        </pc:spChg>
        <pc:spChg chg="del">
          <ac:chgData name="Jennifer Mancke" userId="500a5ee4d03eb8c7" providerId="LiveId" clId="{F6EBA6EF-E09E-41C3-AD50-B0F50C0CF707}" dt="2022-09-02T18:46:22.882" v="727" actId="478"/>
          <ac:spMkLst>
            <pc:docMk/>
            <pc:sldMk cId="456494601" sldId="2142533514"/>
            <ac:spMk id="12" creationId="{00000000-0000-0000-0000-000000000000}"/>
          </ac:spMkLst>
        </pc:spChg>
        <pc:spChg chg="del">
          <ac:chgData name="Jennifer Mancke" userId="500a5ee4d03eb8c7" providerId="LiveId" clId="{F6EBA6EF-E09E-41C3-AD50-B0F50C0CF707}" dt="2022-09-02T18:46:22.882" v="727" actId="478"/>
          <ac:spMkLst>
            <pc:docMk/>
            <pc:sldMk cId="456494601" sldId="2142533514"/>
            <ac:spMk id="20" creationId="{00000000-0000-0000-0000-000000000000}"/>
          </ac:spMkLst>
        </pc:spChg>
        <pc:spChg chg="del">
          <ac:chgData name="Jennifer Mancke" userId="500a5ee4d03eb8c7" providerId="LiveId" clId="{F6EBA6EF-E09E-41C3-AD50-B0F50C0CF707}" dt="2022-09-02T18:46:22.882" v="727" actId="478"/>
          <ac:spMkLst>
            <pc:docMk/>
            <pc:sldMk cId="456494601" sldId="2142533514"/>
            <ac:spMk id="24" creationId="{00000000-0000-0000-0000-000000000000}"/>
          </ac:spMkLst>
        </pc:spChg>
        <pc:grpChg chg="del">
          <ac:chgData name="Jennifer Mancke" userId="500a5ee4d03eb8c7" providerId="LiveId" clId="{F6EBA6EF-E09E-41C3-AD50-B0F50C0CF707}" dt="2022-09-02T18:46:22.882" v="727" actId="478"/>
          <ac:grpSpMkLst>
            <pc:docMk/>
            <pc:sldMk cId="456494601" sldId="2142533514"/>
            <ac:grpSpMk id="70" creationId="{00000000-0000-0000-0000-000000000000}"/>
          </ac:grpSpMkLst>
        </pc:grpChg>
      </pc:sldChg>
      <pc:sldChg chg="modSp add mod">
        <pc:chgData name="Jennifer Mancke" userId="500a5ee4d03eb8c7" providerId="LiveId" clId="{F6EBA6EF-E09E-41C3-AD50-B0F50C0CF707}" dt="2022-09-02T18:46:37.616" v="757" actId="20577"/>
        <pc:sldMkLst>
          <pc:docMk/>
          <pc:sldMk cId="2444787921" sldId="2142533515"/>
        </pc:sldMkLst>
        <pc:spChg chg="mod">
          <ac:chgData name="Jennifer Mancke" userId="500a5ee4d03eb8c7" providerId="LiveId" clId="{F6EBA6EF-E09E-41C3-AD50-B0F50C0CF707}" dt="2022-09-02T18:46:37.616" v="757" actId="20577"/>
          <ac:spMkLst>
            <pc:docMk/>
            <pc:sldMk cId="2444787921" sldId="2142533515"/>
            <ac:spMk id="5" creationId="{F35AF5BA-7545-4FB9-AD82-8EA4B70C6FD1}"/>
          </ac:spMkLst>
        </pc:spChg>
      </pc:sldChg>
      <pc:sldChg chg="modSp add mod">
        <pc:chgData name="Jennifer Mancke" userId="500a5ee4d03eb8c7" providerId="LiveId" clId="{F6EBA6EF-E09E-41C3-AD50-B0F50C0CF707}" dt="2022-09-02T18:46:49.684" v="780" actId="20577"/>
        <pc:sldMkLst>
          <pc:docMk/>
          <pc:sldMk cId="1908946297" sldId="2142533516"/>
        </pc:sldMkLst>
        <pc:spChg chg="mod">
          <ac:chgData name="Jennifer Mancke" userId="500a5ee4d03eb8c7" providerId="LiveId" clId="{F6EBA6EF-E09E-41C3-AD50-B0F50C0CF707}" dt="2022-09-02T18:46:49.684" v="780" actId="20577"/>
          <ac:spMkLst>
            <pc:docMk/>
            <pc:sldMk cId="1908946297" sldId="2142533516"/>
            <ac:spMk id="5" creationId="{F35AF5BA-7545-4FB9-AD82-8EA4B70C6FD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34DFD-218A-47B8-83E1-7A8CEFFF9FCA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27C66-4CFB-41AD-812D-D01FE7088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36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593BF-DE0C-4C87-AC3D-0A189E42EA2F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AF6E4-792C-457C-A2ED-C81C48D2A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534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277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409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976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557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94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284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753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8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34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21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 </a:t>
            </a:r>
          </a:p>
          <a:p>
            <a:pPr defTabSz="966588">
              <a:defRPr/>
            </a:pPr>
            <a:r>
              <a:rPr lang="en-US" dirty="0">
                <a:cs typeface="Calibri"/>
              </a:rPr>
              <a:t>UES Bulk Upload Inform</a:t>
            </a:r>
          </a:p>
          <a:p>
            <a:pPr defTabSz="966588">
              <a:defRPr/>
            </a:pPr>
            <a:endParaRPr lang="en-US" dirty="0">
              <a:cs typeface="Calibri"/>
            </a:endParaRPr>
          </a:p>
          <a:p>
            <a:pPr defTabSz="966588">
              <a:defRPr/>
            </a:pPr>
            <a:r>
              <a:rPr lang="en-US" dirty="0">
                <a:cs typeface="Calibri"/>
              </a:rPr>
              <a:t>Training Plan – Utility Driven (system how long to get up and running)</a:t>
            </a:r>
          </a:p>
          <a:p>
            <a:pPr defTabSz="966588">
              <a:defRPr/>
            </a:pPr>
            <a:r>
              <a:rPr lang="en-US" dirty="0">
                <a:cs typeface="Calibri"/>
              </a:rPr>
              <a:t>C2 Review Goes </a:t>
            </a:r>
          </a:p>
          <a:p>
            <a:pPr defTabSz="966588">
              <a:defRPr/>
            </a:pPr>
            <a:r>
              <a:rPr lang="en-US" dirty="0">
                <a:cs typeface="Calibri"/>
              </a:rPr>
              <a:t>Show them an example template</a:t>
            </a:r>
          </a:p>
          <a:p>
            <a:pPr defTabSz="966588">
              <a:defRPr/>
            </a:pPr>
            <a:r>
              <a:rPr lang="en-US" dirty="0">
                <a:cs typeface="Calibri"/>
              </a:rPr>
              <a:t>Dashboard </a:t>
            </a:r>
          </a:p>
          <a:p>
            <a:pPr defTabSz="966588">
              <a:defRPr/>
            </a:pPr>
            <a:r>
              <a:rPr lang="en-US" dirty="0">
                <a:cs typeface="Calibri"/>
              </a:rPr>
              <a:t>Work Center?</a:t>
            </a:r>
          </a:p>
          <a:p>
            <a:pPr defTabSz="966588">
              <a:defRPr/>
            </a:pPr>
            <a:endParaRPr lang="en-US" dirty="0">
              <a:cs typeface="Calibri"/>
            </a:endParaRPr>
          </a:p>
          <a:p>
            <a:pPr defTabSz="966588"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buClr>
                <a:srgbClr val="000000"/>
              </a:buClr>
              <a:defRPr/>
            </a:pPr>
            <a:fld id="{77CBBE5B-CE66-CF43-A136-50EE7D7C149A}" type="slidenum">
              <a: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defTabSz="966612">
                <a:buClr>
                  <a:srgbClr val="000000"/>
                </a:buClr>
                <a:defRPr/>
              </a:pPr>
              <a:t>2</a:t>
            </a:fld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805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slide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7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59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55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82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896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683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52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"/>
            <a:ext cx="91440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300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P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5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131119-7397-764A-9991-B9F3FD429D07}"/>
              </a:ext>
            </a:extLst>
          </p:cNvPr>
          <p:cNvCxnSpPr>
            <a:cxnSpLocks/>
          </p:cNvCxnSpPr>
          <p:nvPr userDrawn="1"/>
        </p:nvCxnSpPr>
        <p:spPr>
          <a:xfrm>
            <a:off x="185737" y="1053704"/>
            <a:ext cx="8786813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B6D9A512-B017-B545-A727-FA67F40239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165" y="468381"/>
            <a:ext cx="7886700" cy="145067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9C96AC-EBE8-AF49-8721-21F123431FEA}"/>
              </a:ext>
            </a:extLst>
          </p:cNvPr>
          <p:cNvCxnSpPr>
            <a:cxnSpLocks/>
          </p:cNvCxnSpPr>
          <p:nvPr userDrawn="1"/>
        </p:nvCxnSpPr>
        <p:spPr>
          <a:xfrm>
            <a:off x="185737" y="4800600"/>
            <a:ext cx="8786813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0FF205BF-0326-CB4C-BBF7-A791E8A2707C}"/>
              </a:ext>
            </a:extLst>
          </p:cNvPr>
          <p:cNvSpPr txBox="1">
            <a:spLocks/>
          </p:cNvSpPr>
          <p:nvPr userDrawn="1"/>
        </p:nvSpPr>
        <p:spPr>
          <a:xfrm>
            <a:off x="124817" y="4869657"/>
            <a:ext cx="2057400" cy="27384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2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F6DEB-DC31-EE45-9025-68F088E412AF}" type="datetime1">
              <a:rPr lang="en-US" sz="750" b="0" i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10/20/2022</a:t>
            </a:fld>
            <a:endParaRPr lang="en-US" sz="750" b="0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185CF60-39B4-6A48-BB3C-849E3CE05B6E}"/>
              </a:ext>
            </a:extLst>
          </p:cNvPr>
          <p:cNvSpPr txBox="1">
            <a:spLocks/>
          </p:cNvSpPr>
          <p:nvPr userDrawn="1"/>
        </p:nvSpPr>
        <p:spPr>
          <a:xfrm>
            <a:off x="7000126" y="4869657"/>
            <a:ext cx="2035512" cy="27384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CB37DA-D66F-A84F-85CE-8A86BDB988E0}" type="slidenum">
              <a:rPr lang="en-US" sz="750" b="0" i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750" b="0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A9A1CC-E8E4-3444-BB95-00973B053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90" y="391304"/>
            <a:ext cx="1357884" cy="2490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B48DC-6FDE-FD43-9A03-4D36FF9C57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942" y="1277542"/>
            <a:ext cx="8782609" cy="349553"/>
          </a:xfrm>
        </p:spPr>
        <p:txBody>
          <a:bodyPr>
            <a:noAutofit/>
          </a:bodyPr>
          <a:lstStyle>
            <a:lvl1pPr marL="0" indent="0">
              <a:buNone/>
              <a:defRPr sz="1350" b="1" i="0">
                <a:latin typeface="Gotham Bold" pitchFamily="2" charset="0"/>
                <a:cs typeface="Gotham Bold" pitchFamily="2" charset="0"/>
              </a:defRPr>
            </a:lvl1pPr>
            <a:lvl2pPr>
              <a:defRPr sz="105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D9FB241-F90C-6B4B-B309-1BBEEC7823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942" y="1559859"/>
            <a:ext cx="8782609" cy="313316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342900" indent="0">
              <a:buNone/>
              <a:defRPr sz="105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685800" indent="0">
              <a:buNone/>
              <a:defRPr sz="825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028700" indent="0">
              <a:buNone/>
              <a:defRPr sz="825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1371600" indent="0">
              <a:buNone/>
              <a:defRPr sz="825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55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5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66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61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34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79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14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73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17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33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1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0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32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05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04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80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59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71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33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40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29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9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3"/>
            <a:ext cx="9144000" cy="2362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400300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47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98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0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64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82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78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55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32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61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81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5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0861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52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18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4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50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53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300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P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52564"/>
          <a:stretch/>
        </p:blipFill>
        <p:spPr>
          <a:xfrm>
            <a:off x="0" y="0"/>
            <a:ext cx="9144000" cy="23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98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304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400300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52564"/>
          <a:stretch/>
        </p:blipFill>
        <p:spPr>
          <a:xfrm>
            <a:off x="0" y="0"/>
            <a:ext cx="9144000" cy="23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98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0861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26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1430"/>
            <a:ext cx="9144000" cy="1097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488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1"/>
            <a:ext cx="9144000" cy="1092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750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1430"/>
            <a:ext cx="9144000" cy="1097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460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4285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9359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C31F29C-0789-5145-B739-61E6FF51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1A9C-4D46-8149-B503-9CF282358F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Скругленный прямоугольник 508">
            <a:extLst>
              <a:ext uri="{FF2B5EF4-FFF2-40B4-BE49-F238E27FC236}">
                <a16:creationId xmlns:a16="http://schemas.microsoft.com/office/drawing/2014/main" id="{B4DCCDAD-AF11-7B41-8BF1-4FC5E0676118}"/>
              </a:ext>
            </a:extLst>
          </p:cNvPr>
          <p:cNvSpPr/>
          <p:nvPr userDrawn="1"/>
        </p:nvSpPr>
        <p:spPr>
          <a:xfrm>
            <a:off x="-7620" y="-2533"/>
            <a:ext cx="9151620" cy="6858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52FAA-C3A0-324F-B2C5-DB495DFC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207431"/>
            <a:ext cx="8115300" cy="369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8F262-A653-AF4A-8A2E-D373D615C4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056" y="1264024"/>
            <a:ext cx="8115300" cy="3200400"/>
          </a:xfrm>
        </p:spPr>
        <p:txBody>
          <a:bodyPr/>
          <a:lstStyle>
            <a:lvl3pPr marL="205732" indent="-236455">
              <a:spcBef>
                <a:spcPts val="1350"/>
              </a:spcBef>
              <a:defRPr sz="2100"/>
            </a:lvl3pPr>
            <a:lvl4pPr marL="233172" indent="0">
              <a:spcAft>
                <a:spcPts val="450"/>
              </a:spcAft>
              <a:tabLst/>
              <a:defRPr sz="1800"/>
            </a:lvl4pPr>
            <a:lvl5pPr marL="601257" indent="-257175"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 sz="1500"/>
            </a:lvl5pPr>
          </a:lstStyle>
          <a:p>
            <a:pPr lvl="2"/>
            <a:r>
              <a:rPr lang="en-US" dirty="0"/>
              <a:t>Enter Bulleted Title</a:t>
            </a:r>
          </a:p>
          <a:p>
            <a:pPr lvl="3"/>
            <a:r>
              <a:rPr lang="en-US" dirty="0"/>
              <a:t>Enter subtext</a:t>
            </a:r>
          </a:p>
          <a:p>
            <a:pPr lvl="4"/>
            <a:r>
              <a:rPr lang="en-US" sz="1500" dirty="0"/>
              <a:t>Enter sub bullets</a:t>
            </a:r>
            <a:endParaRPr lang="en-US" dirty="0"/>
          </a:p>
        </p:txBody>
      </p:sp>
      <p:sp>
        <p:nvSpPr>
          <p:cNvPr id="9" name="Скругленный прямоугольник 508">
            <a:extLst>
              <a:ext uri="{FF2B5EF4-FFF2-40B4-BE49-F238E27FC236}">
                <a16:creationId xmlns:a16="http://schemas.microsoft.com/office/drawing/2014/main" id="{8994D5CD-7278-FD4A-862A-D71E272F7E42}"/>
              </a:ext>
            </a:extLst>
          </p:cNvPr>
          <p:cNvSpPr/>
          <p:nvPr userDrawn="1"/>
        </p:nvSpPr>
        <p:spPr>
          <a:xfrm>
            <a:off x="522056" y="718704"/>
            <a:ext cx="623990" cy="6920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7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19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131119-7397-764A-9991-B9F3FD429D07}"/>
              </a:ext>
            </a:extLst>
          </p:cNvPr>
          <p:cNvCxnSpPr>
            <a:cxnSpLocks/>
          </p:cNvCxnSpPr>
          <p:nvPr userDrawn="1"/>
        </p:nvCxnSpPr>
        <p:spPr>
          <a:xfrm>
            <a:off x="185737" y="1053704"/>
            <a:ext cx="8786813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B6D9A512-B017-B545-A727-FA67F40239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165" y="468381"/>
            <a:ext cx="7886700" cy="145067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9C96AC-EBE8-AF49-8721-21F123431FEA}"/>
              </a:ext>
            </a:extLst>
          </p:cNvPr>
          <p:cNvCxnSpPr>
            <a:cxnSpLocks/>
          </p:cNvCxnSpPr>
          <p:nvPr userDrawn="1"/>
        </p:nvCxnSpPr>
        <p:spPr>
          <a:xfrm>
            <a:off x="185737" y="4800600"/>
            <a:ext cx="8786813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0FF205BF-0326-CB4C-BBF7-A791E8A2707C}"/>
              </a:ext>
            </a:extLst>
          </p:cNvPr>
          <p:cNvSpPr txBox="1">
            <a:spLocks/>
          </p:cNvSpPr>
          <p:nvPr userDrawn="1"/>
        </p:nvSpPr>
        <p:spPr>
          <a:xfrm>
            <a:off x="124817" y="4869657"/>
            <a:ext cx="2057400" cy="27384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2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F6DEB-DC31-EE45-9025-68F088E412AF}" type="datetime1">
              <a:rPr lang="en-US" sz="750" b="0" i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10/20/2022</a:t>
            </a:fld>
            <a:endParaRPr lang="en-US" sz="750" b="0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185CF60-39B4-6A48-BB3C-849E3CE05B6E}"/>
              </a:ext>
            </a:extLst>
          </p:cNvPr>
          <p:cNvSpPr txBox="1">
            <a:spLocks/>
          </p:cNvSpPr>
          <p:nvPr userDrawn="1"/>
        </p:nvSpPr>
        <p:spPr>
          <a:xfrm>
            <a:off x="7000126" y="4869657"/>
            <a:ext cx="2035512" cy="27384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CB37DA-D66F-A84F-85CE-8A86BDB988E0}" type="slidenum">
              <a:rPr lang="en-US" sz="750" b="0" i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750" b="0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A9A1CC-E8E4-3444-BB95-00973B053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90" y="391304"/>
            <a:ext cx="1357884" cy="2490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B48DC-6FDE-FD43-9A03-4D36FF9C57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942" y="1277542"/>
            <a:ext cx="8782609" cy="349553"/>
          </a:xfrm>
        </p:spPr>
        <p:txBody>
          <a:bodyPr>
            <a:noAutofit/>
          </a:bodyPr>
          <a:lstStyle>
            <a:lvl1pPr marL="0" indent="0">
              <a:buNone/>
              <a:defRPr sz="1350" b="1" i="0">
                <a:latin typeface="Gotham Bold" pitchFamily="2" charset="0"/>
                <a:cs typeface="Gotham Bold" pitchFamily="2" charset="0"/>
              </a:defRPr>
            </a:lvl1pPr>
            <a:lvl2pPr>
              <a:defRPr sz="105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D9FB241-F90C-6B4B-B309-1BBEEC7823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942" y="1559859"/>
            <a:ext cx="8782609" cy="313316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342900" indent="0">
              <a:buNone/>
              <a:defRPr sz="105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685800" indent="0">
              <a:buNone/>
              <a:defRPr sz="825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028700" indent="0">
              <a:buNone/>
              <a:defRPr sz="825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1371600" indent="0">
              <a:buNone/>
              <a:defRPr sz="825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989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53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"/>
            <a:ext cx="91440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302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7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P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973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046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3"/>
            <a:ext cx="9144000" cy="2362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400302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101087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471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828802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0861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374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1430"/>
            <a:ext cx="9144000" cy="1097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3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7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49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1"/>
            <a:ext cx="9144000" cy="1092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457203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01087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33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1"/>
            <a:ext cx="9144000" cy="1092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3153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548831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46336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417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C31F29C-0789-5145-B739-61E6FF51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1A9C-4D46-8149-B503-9CF282358F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Скругленный прямоугольник 508">
            <a:extLst>
              <a:ext uri="{FF2B5EF4-FFF2-40B4-BE49-F238E27FC236}">
                <a16:creationId xmlns:a16="http://schemas.microsoft.com/office/drawing/2014/main" id="{B4DCCDAD-AF11-7B41-8BF1-4FC5E0676118}"/>
              </a:ext>
            </a:extLst>
          </p:cNvPr>
          <p:cNvSpPr/>
          <p:nvPr userDrawn="1"/>
        </p:nvSpPr>
        <p:spPr>
          <a:xfrm>
            <a:off x="-7620" y="-2533"/>
            <a:ext cx="9151620" cy="6858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52FAA-C3A0-324F-B2C5-DB495DFC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207433"/>
            <a:ext cx="8115300" cy="369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8F262-A653-AF4A-8A2E-D373D615C4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056" y="1264024"/>
            <a:ext cx="8115300" cy="3200400"/>
          </a:xfrm>
        </p:spPr>
        <p:txBody>
          <a:bodyPr/>
          <a:lstStyle>
            <a:lvl3pPr marL="205722" indent="-236443">
              <a:spcBef>
                <a:spcPts val="1350"/>
              </a:spcBef>
              <a:defRPr sz="2100"/>
            </a:lvl3pPr>
            <a:lvl4pPr marL="233160" indent="0">
              <a:spcAft>
                <a:spcPts val="450"/>
              </a:spcAft>
              <a:tabLst/>
              <a:defRPr sz="1800"/>
            </a:lvl4pPr>
            <a:lvl5pPr marL="601227" indent="-257162"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 sz="1500"/>
            </a:lvl5pPr>
          </a:lstStyle>
          <a:p>
            <a:pPr lvl="2"/>
            <a:r>
              <a:rPr lang="en-US" dirty="0"/>
              <a:t>Enter Bulleted Title</a:t>
            </a:r>
          </a:p>
          <a:p>
            <a:pPr lvl="3"/>
            <a:r>
              <a:rPr lang="en-US" dirty="0"/>
              <a:t>Enter subtext</a:t>
            </a:r>
          </a:p>
          <a:p>
            <a:pPr lvl="4"/>
            <a:r>
              <a:rPr lang="en-US" sz="1500" dirty="0"/>
              <a:t>Enter sub bullets</a:t>
            </a:r>
            <a:endParaRPr lang="en-US" dirty="0"/>
          </a:p>
        </p:txBody>
      </p:sp>
      <p:sp>
        <p:nvSpPr>
          <p:cNvPr id="9" name="Скругленный прямоугольник 508">
            <a:extLst>
              <a:ext uri="{FF2B5EF4-FFF2-40B4-BE49-F238E27FC236}">
                <a16:creationId xmlns:a16="http://schemas.microsoft.com/office/drawing/2014/main" id="{8994D5CD-7278-FD4A-862A-D71E272F7E42}"/>
              </a:ext>
            </a:extLst>
          </p:cNvPr>
          <p:cNvSpPr/>
          <p:nvPr userDrawn="1"/>
        </p:nvSpPr>
        <p:spPr>
          <a:xfrm>
            <a:off x="522058" y="718704"/>
            <a:ext cx="623990" cy="6920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7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23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131119-7397-764A-9991-B9F3FD429D07}"/>
              </a:ext>
            </a:extLst>
          </p:cNvPr>
          <p:cNvCxnSpPr>
            <a:cxnSpLocks/>
          </p:cNvCxnSpPr>
          <p:nvPr userDrawn="1"/>
        </p:nvCxnSpPr>
        <p:spPr>
          <a:xfrm>
            <a:off x="185739" y="1053704"/>
            <a:ext cx="8786813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B6D9A512-B017-B545-A727-FA67F40239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165" y="468383"/>
            <a:ext cx="7886700" cy="145067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9C96AC-EBE8-AF49-8721-21F123431FEA}"/>
              </a:ext>
            </a:extLst>
          </p:cNvPr>
          <p:cNvCxnSpPr>
            <a:cxnSpLocks/>
          </p:cNvCxnSpPr>
          <p:nvPr userDrawn="1"/>
        </p:nvCxnSpPr>
        <p:spPr>
          <a:xfrm>
            <a:off x="185739" y="4800600"/>
            <a:ext cx="8786813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0FF205BF-0326-CB4C-BBF7-A791E8A2707C}"/>
              </a:ext>
            </a:extLst>
          </p:cNvPr>
          <p:cNvSpPr txBox="1">
            <a:spLocks/>
          </p:cNvSpPr>
          <p:nvPr userDrawn="1"/>
        </p:nvSpPr>
        <p:spPr>
          <a:xfrm>
            <a:off x="124817" y="4869657"/>
            <a:ext cx="2057400" cy="27384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2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F6DEB-DC31-EE45-9025-68F088E412AF}" type="datetime1">
              <a:rPr lang="en-US" sz="750" b="0" i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10/20/2022</a:t>
            </a:fld>
            <a:endParaRPr lang="en-US" sz="750" b="0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185CF60-39B4-6A48-BB3C-849E3CE05B6E}"/>
              </a:ext>
            </a:extLst>
          </p:cNvPr>
          <p:cNvSpPr txBox="1">
            <a:spLocks/>
          </p:cNvSpPr>
          <p:nvPr userDrawn="1"/>
        </p:nvSpPr>
        <p:spPr>
          <a:xfrm>
            <a:off x="7000126" y="4869657"/>
            <a:ext cx="2035512" cy="27384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CB37DA-D66F-A84F-85CE-8A86BDB988E0}" type="slidenum">
              <a:rPr lang="en-US" sz="750" b="0" i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750" b="0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A9A1CC-E8E4-3444-BB95-00973B053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90" y="391304"/>
            <a:ext cx="1357884" cy="2490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B48DC-6FDE-FD43-9A03-4D36FF9C57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944" y="1277544"/>
            <a:ext cx="8782609" cy="349553"/>
          </a:xfrm>
        </p:spPr>
        <p:txBody>
          <a:bodyPr>
            <a:noAutofit/>
          </a:bodyPr>
          <a:lstStyle>
            <a:lvl1pPr marL="0" indent="0">
              <a:buNone/>
              <a:defRPr sz="1350" b="1" i="0">
                <a:latin typeface="Gotham Bold" pitchFamily="2" charset="0"/>
                <a:cs typeface="Gotham Bold" pitchFamily="2" charset="0"/>
              </a:defRPr>
            </a:lvl1pPr>
            <a:lvl2pPr>
              <a:defRPr sz="105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D9FB241-F90C-6B4B-B309-1BBEEC7823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944" y="1559861"/>
            <a:ext cx="8782609" cy="313316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342884" indent="0">
              <a:buNone/>
              <a:defRPr sz="105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685766" indent="0">
              <a:buNone/>
              <a:defRPr sz="825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028649" indent="0">
              <a:buNone/>
              <a:defRPr sz="825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1371532" indent="0">
              <a:buNone/>
              <a:defRPr sz="825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02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5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70C0"/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71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68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C31F29C-0789-5145-B739-61E6FF51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1A9C-4D46-8149-B503-9CF282358F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Скругленный прямоугольник 508">
            <a:extLst>
              <a:ext uri="{FF2B5EF4-FFF2-40B4-BE49-F238E27FC236}">
                <a16:creationId xmlns:a16="http://schemas.microsoft.com/office/drawing/2014/main" id="{B4DCCDAD-AF11-7B41-8BF1-4FC5E0676118}"/>
              </a:ext>
            </a:extLst>
          </p:cNvPr>
          <p:cNvSpPr/>
          <p:nvPr userDrawn="1"/>
        </p:nvSpPr>
        <p:spPr>
          <a:xfrm>
            <a:off x="-7620" y="-2533"/>
            <a:ext cx="9151620" cy="6858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52FAA-C3A0-324F-B2C5-DB495DFC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207431"/>
            <a:ext cx="8115300" cy="369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8F262-A653-AF4A-8A2E-D373D615C4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056" y="1264024"/>
            <a:ext cx="8115300" cy="3200400"/>
          </a:xfrm>
        </p:spPr>
        <p:txBody>
          <a:bodyPr/>
          <a:lstStyle>
            <a:lvl3pPr marL="205732" indent="-236455">
              <a:spcBef>
                <a:spcPts val="1350"/>
              </a:spcBef>
              <a:defRPr sz="2100"/>
            </a:lvl3pPr>
            <a:lvl4pPr marL="233172" indent="0">
              <a:spcAft>
                <a:spcPts val="450"/>
              </a:spcAft>
              <a:tabLst/>
              <a:defRPr sz="1800"/>
            </a:lvl4pPr>
            <a:lvl5pPr marL="601257" indent="-257175"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 sz="1500"/>
            </a:lvl5pPr>
          </a:lstStyle>
          <a:p>
            <a:pPr lvl="2"/>
            <a:r>
              <a:rPr lang="en-US" dirty="0"/>
              <a:t>Enter Bulleted Title</a:t>
            </a:r>
          </a:p>
          <a:p>
            <a:pPr lvl="3"/>
            <a:r>
              <a:rPr lang="en-US" dirty="0"/>
              <a:t>Enter subtext</a:t>
            </a:r>
          </a:p>
          <a:p>
            <a:pPr lvl="4"/>
            <a:r>
              <a:rPr lang="en-US" sz="1500" dirty="0"/>
              <a:t>Enter sub bullets</a:t>
            </a:r>
            <a:endParaRPr lang="en-US" dirty="0"/>
          </a:p>
        </p:txBody>
      </p:sp>
      <p:sp>
        <p:nvSpPr>
          <p:cNvPr id="9" name="Скругленный прямоугольник 508">
            <a:extLst>
              <a:ext uri="{FF2B5EF4-FFF2-40B4-BE49-F238E27FC236}">
                <a16:creationId xmlns:a16="http://schemas.microsoft.com/office/drawing/2014/main" id="{8994D5CD-7278-FD4A-862A-D71E272F7E42}"/>
              </a:ext>
            </a:extLst>
          </p:cNvPr>
          <p:cNvSpPr/>
          <p:nvPr userDrawn="1"/>
        </p:nvSpPr>
        <p:spPr>
          <a:xfrm>
            <a:off x="522056" y="718704"/>
            <a:ext cx="623990" cy="6920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7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08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576"/>
            <a:ext cx="91440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08235"/>
            <a:ext cx="8229600" cy="443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5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49" r:id="rId2"/>
    <p:sldLayoutId id="2147483697" r:id="rId3"/>
    <p:sldLayoutId id="2147483654" r:id="rId4"/>
    <p:sldLayoutId id="2147483696" r:id="rId5"/>
    <p:sldLayoutId id="2147483698" r:id="rId6"/>
    <p:sldLayoutId id="2147483650" r:id="rId7"/>
    <p:sldLayoutId id="2147483699" r:id="rId8"/>
    <p:sldLayoutId id="2147483701" r:id="rId9"/>
    <p:sldLayoutId id="2147483702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8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D06C-63B5-4C70-A486-31AD6F791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22E4A-59C1-4463-87A2-9D70816548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8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576"/>
            <a:ext cx="91440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08235"/>
            <a:ext cx="8229600" cy="443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1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576"/>
            <a:ext cx="91440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08237"/>
            <a:ext cx="8229600" cy="443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101087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5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hf hdr="0" ftr="0" dt="0"/>
  <p:txStyles>
    <p:titleStyle>
      <a:lvl1pPr algn="l" defTabSz="914355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6" Type="http://schemas.microsoft.com/office/2007/relationships/hdphoto" Target="../media/hdphoto3.wdp"/><Relationship Id="rId11" Type="http://schemas.openxmlformats.org/officeDocument/2006/relationships/image" Target="../media/image6.png"/><Relationship Id="rId5" Type="http://schemas.openxmlformats.org/officeDocument/2006/relationships/image" Target="../media/image17.png"/><Relationship Id="rId10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EETS@bpa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Relationship Id="rId4" Type="http://schemas.openxmlformats.org/officeDocument/2006/relationships/hyperlink" Target="https://www.bpa.gov/energy-and-services/efficiency/bpa-energy-efficiency-tracking-syste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7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1.png"/><Relationship Id="rId11" Type="http://schemas.openxmlformats.org/officeDocument/2006/relationships/image" Target="../media/image23.jpe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F3F6F2-D028-449B-AE12-C74E92E23D6A}"/>
              </a:ext>
            </a:extLst>
          </p:cNvPr>
          <p:cNvSpPr/>
          <p:nvPr/>
        </p:nvSpPr>
        <p:spPr>
          <a:xfrm>
            <a:off x="0" y="3502818"/>
            <a:ext cx="9144000" cy="1640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0300"/>
            <a:ext cx="9144000" cy="110251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BEETS Training &amp; Transition Update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October 19, 2022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E4B53-0BA4-4544-ADEB-86F0F7698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9" y="3867150"/>
            <a:ext cx="2856641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F655E5-879C-408F-842C-D999C7219A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419"/>
          <a:stretch/>
        </p:blipFill>
        <p:spPr>
          <a:xfrm>
            <a:off x="7772400" y="4324350"/>
            <a:ext cx="1219200" cy="72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62270" y="1520300"/>
          <a:ext cx="8373980" cy="3287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6990">
                  <a:extLst>
                    <a:ext uri="{9D8B030D-6E8A-4147-A177-3AD203B41FA5}">
                      <a16:colId xmlns:a16="http://schemas.microsoft.com/office/drawing/2014/main" val="390086232"/>
                    </a:ext>
                  </a:extLst>
                </a:gridCol>
                <a:gridCol w="4186990">
                  <a:extLst>
                    <a:ext uri="{9D8B030D-6E8A-4147-A177-3AD203B41FA5}">
                      <a16:colId xmlns:a16="http://schemas.microsoft.com/office/drawing/2014/main" val="2603406369"/>
                    </a:ext>
                  </a:extLst>
                </a:gridCol>
              </a:tblGrid>
              <a:tr h="1643857"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374232"/>
                  </a:ext>
                </a:extLst>
              </a:tr>
              <a:tr h="164385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311524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F35AF5BA-7545-4FB9-AD82-8EA4B70C6FD1}"/>
              </a:ext>
            </a:extLst>
          </p:cNvPr>
          <p:cNvSpPr txBox="1">
            <a:spLocks/>
          </p:cNvSpPr>
          <p:nvPr/>
        </p:nvSpPr>
        <p:spPr>
          <a:xfrm>
            <a:off x="265670" y="26307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BEETS Customer Transition Support Model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202" y="1991503"/>
            <a:ext cx="16256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60e3331a-68c8-4dc0-b4d7-554b3bc2d8f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1" r="10290"/>
          <a:stretch/>
        </p:blipFill>
        <p:spPr bwMode="auto">
          <a:xfrm>
            <a:off x="4648200" y="2129698"/>
            <a:ext cx="1443790" cy="914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2243" y="1267900"/>
            <a:ext cx="4191002" cy="243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Facilitated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45248" y="1267900"/>
            <a:ext cx="4191002" cy="243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Demand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670" y="742950"/>
            <a:ext cx="735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weeks preceding and after the BEETS transition, customers will have access to multiple support channels to accommodate for different learning styles, schedules, and reporting cadences.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3830" y="1505179"/>
            <a:ext cx="4272420" cy="307777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Self-Paced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Step-by-Step Training Guides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Videos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33130" y="1794682"/>
            <a:ext cx="2103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materials will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available for customers to view and download on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BPA.gov at their convenience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3830" y="3152684"/>
            <a:ext cx="4272420" cy="33855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1:1 Energy Efficiency Representative Support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3130" y="3394872"/>
            <a:ext cx="2103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EERs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trained and ready to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walk individual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customers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any or all of their early submittals into BEETS 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2270" y="1541451"/>
            <a:ext cx="4272420" cy="307777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>
            <a:defPPr>
              <a:defRPr lang="en-US"/>
            </a:defPPr>
            <a:lvl1pPr lvl="0" algn="r"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Instructor Led Virtual Training Sessions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8198" y="1794682"/>
            <a:ext cx="2103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Customers can attend one or more repeat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sessions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demo format that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 be offered multiple times through 2022 and into early 2023*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051" y="4774619"/>
            <a:ext cx="662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We recommend </a:t>
            </a: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customers attend training sessions as close to first reporting activity as possible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270" y="3140840"/>
            <a:ext cx="3066730" cy="307777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>
            <a:defPPr>
              <a:defRPr lang="en-US"/>
            </a:defPPr>
            <a:lvl1pPr lvl="0" algn="r"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Virtual BEETS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‘Drop-in’ Office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Hours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8198" y="3394872"/>
            <a:ext cx="2103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Customers have access to ‘drop-in’ office hours during the transition.  These sessions provide an opportunity for users to go directly to the BEETS experts for support with initial reporting. </a:t>
            </a:r>
          </a:p>
        </p:txBody>
      </p:sp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1" b="95551" l="0" r="98312">
                        <a14:foregroundMark x1="50211" y1="14831" x2="50211" y2="14831"/>
                        <a14:foregroundMark x1="61181" y1="14619" x2="61181" y2="14619"/>
                        <a14:foregroundMark x1="19831" y1="51059" x2="19831" y2="51059"/>
                        <a14:foregroundMark x1="30380" y1="42373" x2="30380" y2="42373"/>
                        <a14:foregroundMark x1="43460" y1="63983" x2="43460" y2="63983"/>
                        <a14:foregroundMark x1="57806" y1="79025" x2="57806" y2="79025"/>
                        <a14:foregroundMark x1="57595" y1="62500" x2="57595" y2="62500"/>
                        <a14:foregroundMark x1="71730" y1="58898" x2="71730" y2="58898"/>
                        <a14:foregroundMark x1="71941" y1="37712" x2="71941" y2="37712"/>
                        <a14:foregroundMark x1="21519" y1="93008" x2="21519" y2="93008"/>
                        <a14:foregroundMark x1="78059" y1="95551" x2="78059" y2="95551"/>
                        <a14:foregroundMark x1="4219" y1="69492" x2="4219" y2="69492"/>
                        <a14:foregroundMark x1="95148" y1="64831" x2="95148" y2="64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31" y="3343061"/>
            <a:ext cx="1372701" cy="136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2068" y1="61644" x2="32068" y2="61644"/>
                        <a14:foregroundMark x1="33544" y1="52838" x2="33544" y2="52838"/>
                        <a14:foregroundMark x1="53376" y1="52838" x2="53376" y2="52838"/>
                        <a14:foregroundMark x1="52532" y1="59883" x2="52532" y2="59883"/>
                        <a14:foregroundMark x1="70675" y1="53229" x2="70675" y2="53229"/>
                        <a14:foregroundMark x1="70675" y1="62035" x2="70675" y2="62035"/>
                        <a14:foregroundMark x1="32278" y1="28571" x2="32278" y2="28571"/>
                        <a14:foregroundMark x1="38397" y1="21526" x2="38397" y2="21526"/>
                        <a14:foregroundMark x1="56118" y1="34247" x2="56118" y2="34247"/>
                        <a14:foregroundMark x1="49578" y1="20548" x2="49578" y2="20548"/>
                        <a14:foregroundMark x1="62658" y1="20744" x2="62658" y2="20744"/>
                        <a14:foregroundMark x1="75738" y1="31898" x2="75738" y2="31898"/>
                        <a14:foregroundMark x1="53376" y1="45010" x2="53376" y2="45010"/>
                        <a14:foregroundMark x1="31646" y1="38552" x2="31646" y2="38552"/>
                        <a14:foregroundMark x1="38397" y1="44814" x2="38397" y2="44814"/>
                        <a14:foregroundMark x1="50211" y1="45597" x2="50211" y2="45597"/>
                        <a14:foregroundMark x1="59494" y1="45597" x2="59494" y2="45597"/>
                        <a14:backgroundMark x1="35654" y1="31311" x2="35654" y2="31311"/>
                        <a14:backgroundMark x1="31857" y1="34638" x2="31857" y2="34638"/>
                        <a14:backgroundMark x1="31224" y1="38356" x2="31224" y2="38356"/>
                        <a14:backgroundMark x1="26160" y1="43640" x2="26160" y2="43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034" y="1678217"/>
            <a:ext cx="1772165" cy="19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1400" y1="50400" x2="31400" y2="50400"/>
                        <a14:foregroundMark x1="21400" y1="53000" x2="21400" y2="53000"/>
                        <a14:foregroundMark x1="30800" y1="35200" x2="30800" y2="35200"/>
                        <a14:foregroundMark x1="22800" y1="55600" x2="22800" y2="55600"/>
                        <a14:foregroundMark x1="76800" y1="59400" x2="76800" y2="59400"/>
                        <a14:foregroundMark x1="54800" y1="27400" x2="54800" y2="27400"/>
                        <a14:foregroundMark x1="69400" y1="54800" x2="69400" y2="54800"/>
                        <a14:foregroundMark x1="71200" y1="35000" x2="71200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10" y="3055537"/>
            <a:ext cx="2087963" cy="208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7E4B53-0BA4-4544-ADEB-86F0F76986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1709" y="488133"/>
            <a:ext cx="1276633" cy="40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35AF5BA-7545-4FB9-AD82-8EA4B70C6FD1}"/>
              </a:ext>
            </a:extLst>
          </p:cNvPr>
          <p:cNvSpPr txBox="1">
            <a:spLocks/>
          </p:cNvSpPr>
          <p:nvPr/>
        </p:nvSpPr>
        <p:spPr>
          <a:xfrm>
            <a:off x="265670" y="26307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noProof="0" dirty="0" smtClean="0"/>
              <a:t>What to expect during the transition – </a:t>
            </a:r>
            <a:r>
              <a:rPr lang="en-US" sz="2200" i="1" noProof="0" dirty="0" smtClean="0">
                <a:solidFill>
                  <a:schemeClr val="tx1"/>
                </a:solidFill>
              </a:rPr>
              <a:t>Before Go Live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94745"/>
              </p:ext>
            </p:extLst>
          </p:nvPr>
        </p:nvGraphicFramePr>
        <p:xfrm>
          <a:off x="208183" y="1299686"/>
          <a:ext cx="864973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017">
                  <a:extLst>
                    <a:ext uri="{9D8B030D-6E8A-4147-A177-3AD203B41FA5}">
                      <a16:colId xmlns:a16="http://schemas.microsoft.com/office/drawing/2014/main" val="2311750157"/>
                    </a:ext>
                  </a:extLst>
                </a:gridCol>
                <a:gridCol w="7257713">
                  <a:extLst>
                    <a:ext uri="{9D8B030D-6E8A-4147-A177-3AD203B41FA5}">
                      <a16:colId xmlns:a16="http://schemas.microsoft.com/office/drawing/2014/main" val="2371041728"/>
                    </a:ext>
                  </a:extLst>
                </a:gridCol>
              </a:tblGrid>
              <a:tr h="160905"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Now</a:t>
                      </a:r>
                      <a:r>
                        <a:rPr lang="en-US" sz="1400" baseline="0" dirty="0" smtClean="0"/>
                        <a:t> until Go Live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17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All final IS2.0 reporting must be completed by November 3, 2022 deadline </a:t>
                      </a:r>
                      <a:endParaRPr lang="en-US" sz="1400" dirty="0" smtClean="0"/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 smtClean="0"/>
                        <a:t>Recommend completing all time sensitive or urgent reporting in IS2.0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 smtClean="0"/>
                        <a:t>Custom Projects with an approved Completion Report (CRR) should be invoiced through IS2.0 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 smtClean="0"/>
                        <a:t>Reporting that cannot be submitted prior to 11/3 can then be reported through </a:t>
                      </a:r>
                      <a:r>
                        <a:rPr lang="en-US" sz="1400" baseline="0" dirty="0" smtClean="0"/>
                        <a:t>BEETS</a:t>
                      </a:r>
                      <a:endParaRPr lang="en-US" sz="1400" dirty="0" smtClean="0"/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No reporting will be accepted from 11/3 until Go Live; </a:t>
                      </a:r>
                      <a:r>
                        <a:rPr lang="en-US" sz="1400" dirty="0" smtClean="0"/>
                        <a:t>for approximately two weeks ahead of Go Live, there will be a reporting blackout period, during which BPA completes</a:t>
                      </a:r>
                      <a:r>
                        <a:rPr lang="en-US" sz="1400" baseline="0" dirty="0" smtClean="0"/>
                        <a:t> invoice </a:t>
                      </a:r>
                      <a:r>
                        <a:rPr lang="en-US" sz="1400" dirty="0" smtClean="0"/>
                        <a:t>approvals in IS 2.0 and prepares</a:t>
                      </a:r>
                      <a:r>
                        <a:rPr lang="en-US" sz="1400" baseline="0" dirty="0" smtClean="0"/>
                        <a:t> BEETS</a:t>
                      </a:r>
                      <a:endParaRPr lang="en-US" sz="1400" dirty="0" smtClean="0"/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New</a:t>
                      </a:r>
                      <a:r>
                        <a:rPr lang="en-US" sz="1400" b="1" baseline="0" dirty="0" smtClean="0"/>
                        <a:t> bulk upload templates (i.e. UES, Non-Reportable, C2, etc.) and Measure Lists will be posted to BPA.gov no later than 11/1;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5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/>
                        <a:t>Customer Transition Support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baseline="0" dirty="0" smtClean="0"/>
                        <a:t>Virtual Instructor Led Training starts on November 1, 2022; </a:t>
                      </a:r>
                      <a:r>
                        <a:rPr lang="en-US" sz="1400" b="0" baseline="0" dirty="0" smtClean="0"/>
                        <a:t>consists of a two module series offered multiple times to accommodate for customer availability and reporting cadences</a:t>
                      </a:r>
                      <a:endParaRPr lang="en-US" sz="14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09419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70008" y="846355"/>
            <a:ext cx="2926080" cy="338554"/>
          </a:xfrm>
          <a:prstGeom prst="rect">
            <a:avLst/>
          </a:prstGeom>
          <a:solidFill>
            <a:srgbClr val="FFE38B"/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1" dirty="0" smtClean="0"/>
              <a:t>Go Live Target Date 11/16/22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4473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35AF5BA-7545-4FB9-AD82-8EA4B70C6FD1}"/>
              </a:ext>
            </a:extLst>
          </p:cNvPr>
          <p:cNvSpPr txBox="1">
            <a:spLocks/>
          </p:cNvSpPr>
          <p:nvPr/>
        </p:nvSpPr>
        <p:spPr>
          <a:xfrm>
            <a:off x="265670" y="26307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noProof="0" dirty="0" smtClean="0"/>
              <a:t>What to expect during the transition – </a:t>
            </a:r>
            <a:r>
              <a:rPr lang="en-US" sz="2200" i="1" dirty="0" smtClean="0">
                <a:solidFill>
                  <a:schemeClr val="tx1"/>
                </a:solidFill>
              </a:rPr>
              <a:t>After</a:t>
            </a:r>
            <a:r>
              <a:rPr lang="en-US" sz="2200" i="1" noProof="0" dirty="0" smtClean="0">
                <a:solidFill>
                  <a:schemeClr val="tx1"/>
                </a:solidFill>
              </a:rPr>
              <a:t> Go Live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507182"/>
              </p:ext>
            </p:extLst>
          </p:nvPr>
        </p:nvGraphicFramePr>
        <p:xfrm>
          <a:off x="208183" y="934153"/>
          <a:ext cx="8649730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417">
                  <a:extLst>
                    <a:ext uri="{9D8B030D-6E8A-4147-A177-3AD203B41FA5}">
                      <a16:colId xmlns:a16="http://schemas.microsoft.com/office/drawing/2014/main" val="2311750157"/>
                    </a:ext>
                  </a:extLst>
                </a:gridCol>
                <a:gridCol w="7486313">
                  <a:extLst>
                    <a:ext uri="{9D8B030D-6E8A-4147-A177-3AD203B41FA5}">
                      <a16:colId xmlns:a16="http://schemas.microsoft.com/office/drawing/2014/main" val="2371041728"/>
                    </a:ext>
                  </a:extLst>
                </a:gridCol>
              </a:tblGrid>
              <a:tr h="160905"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After Go Live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17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All reporting will be done in BEETS after Go Live; </a:t>
                      </a:r>
                      <a:r>
                        <a:rPr lang="en-US" sz="1400" dirty="0" smtClean="0"/>
                        <a:t>reporting must be done in BEETS as IS2.0 will no longer be accessible to customers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In-Flight Custom Projects that </a:t>
                      </a:r>
                      <a:r>
                        <a:rPr lang="en-US" sz="1400" b="1" u="sng" dirty="0" smtClean="0"/>
                        <a:t>will not </a:t>
                      </a:r>
                      <a:r>
                        <a:rPr lang="en-US" sz="1400" b="1" dirty="0" smtClean="0"/>
                        <a:t>invoice in time for the 11/3 transition date should be entered through the proposal process in BEETS after Go</a:t>
                      </a:r>
                      <a:r>
                        <a:rPr lang="en-US" sz="1400" b="1" baseline="0" dirty="0" smtClean="0"/>
                        <a:t> Live</a:t>
                      </a:r>
                      <a:r>
                        <a:rPr lang="en-US" sz="1400" b="1" dirty="0" smtClean="0"/>
                        <a:t>; </a:t>
                      </a:r>
                      <a:r>
                        <a:rPr lang="en-US" sz="1400" dirty="0" smtClean="0"/>
                        <a:t>your ESIPs and CSEs will be on hand to guide you through the process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When</a:t>
                      </a:r>
                      <a:r>
                        <a:rPr lang="en-US" sz="1400" b="1" baseline="0" dirty="0" smtClean="0"/>
                        <a:t> possible, hold reporting to 2023; </a:t>
                      </a:r>
                      <a:r>
                        <a:rPr lang="en-US" sz="1400" baseline="0" dirty="0" smtClean="0"/>
                        <a:t>customers are welcome to report anytime, but to ensure a smooth transition, we request that non-time sensitive reporting be held until early 2023</a:t>
                      </a:r>
                    </a:p>
                  </a:txBody>
                  <a:tcPr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5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1" dirty="0" smtClean="0"/>
                        <a:t>Customer Transition Support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It is not expected, nor recommended, that customers submit the first few applications alone,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the BPA team will be available for personal walkthroughs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baseline="0" dirty="0" smtClean="0"/>
                        <a:t>Virtual Instructor Led Training continues through January; </a:t>
                      </a:r>
                      <a:r>
                        <a:rPr lang="en-US" sz="1400" b="0" baseline="0" dirty="0" smtClean="0"/>
                        <a:t>consists of a two module series offered multiple times to accommodate for customer availability and reporting cadences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baseline="0" dirty="0" smtClean="0"/>
                        <a:t>BEETS Virtual Drop-In BEETS Hours start at Go Live and run through January; </a:t>
                      </a:r>
                      <a:r>
                        <a:rPr lang="en-US" sz="1400" b="0" baseline="0" dirty="0" smtClean="0"/>
                        <a:t>open virtual office hours with the BEETS Project team will be offered for all users to ask questions and have support walking through early submittals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baseline="0" dirty="0" smtClean="0"/>
                        <a:t>EERS on hand to walk customers through early submittals</a:t>
                      </a:r>
                      <a:r>
                        <a:rPr lang="en-US" sz="1400" b="0" baseline="0" dirty="0" smtClean="0"/>
                        <a:t>; 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09419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91400" y="404670"/>
            <a:ext cx="1466513" cy="461665"/>
          </a:xfrm>
          <a:prstGeom prst="rect">
            <a:avLst/>
          </a:prstGeom>
          <a:solidFill>
            <a:srgbClr val="FFE38B"/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i="1" dirty="0" smtClean="0"/>
              <a:t>Go Live Target Date 11/16/22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7612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35AF5BA-7545-4FB9-AD82-8EA4B70C6FD1}"/>
              </a:ext>
            </a:extLst>
          </p:cNvPr>
          <p:cNvSpPr txBox="1">
            <a:spLocks/>
          </p:cNvSpPr>
          <p:nvPr/>
        </p:nvSpPr>
        <p:spPr>
          <a:xfrm>
            <a:off x="265670" y="26307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noProof="0" dirty="0" smtClean="0"/>
              <a:t>Virtual Instructor-Led Customer Training Session Modules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473011"/>
              </p:ext>
            </p:extLst>
          </p:nvPr>
        </p:nvGraphicFramePr>
        <p:xfrm>
          <a:off x="381000" y="2952750"/>
          <a:ext cx="83058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122992573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340847981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621282788"/>
                    </a:ext>
                  </a:extLst>
                </a:gridCol>
              </a:tblGrid>
              <a:tr h="38592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Module 1: BEETS 101</a:t>
                      </a:r>
                      <a:endParaRPr lang="en-US" sz="1400" b="1" dirty="0"/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Module 2: </a:t>
                      </a:r>
                      <a:r>
                        <a:rPr lang="en-US" sz="1400" b="1" baseline="0" dirty="0" smtClean="0"/>
                        <a:t>Invoicing, Dashboards, and Reports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392906"/>
                  </a:ext>
                </a:extLst>
              </a:tr>
              <a:tr h="50467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Description</a:t>
                      </a:r>
                      <a:endParaRPr lang="en-US" sz="1200" b="1" dirty="0"/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i="1" baseline="0" dirty="0" smtClean="0"/>
                        <a:t>Learn how to navigate and report activity in BEETS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i="1" baseline="0" dirty="0" smtClean="0"/>
                        <a:t>Learn how to submit EEI and Performance Payment Invoices &amp; Run Reports on BEETS Reports Portal (SSRS)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375428"/>
                  </a:ext>
                </a:extLst>
              </a:tr>
              <a:tr h="35624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Length</a:t>
                      </a:r>
                      <a:endParaRPr lang="en-US" sz="1200" b="1" dirty="0"/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baseline="0" dirty="0" smtClean="0"/>
                        <a:t>150 </a:t>
                      </a:r>
                      <a:r>
                        <a:rPr lang="en-US" sz="1200" b="0" baseline="0" dirty="0" err="1" smtClean="0"/>
                        <a:t>mins</a:t>
                      </a:r>
                      <a:r>
                        <a:rPr lang="en-US" sz="1200" b="0" baseline="0" dirty="0" smtClean="0"/>
                        <a:t> (virtual – with break)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baseline="0" dirty="0" smtClean="0"/>
                        <a:t>90 </a:t>
                      </a:r>
                      <a:r>
                        <a:rPr lang="en-US" sz="1200" b="0" baseline="0" dirty="0" err="1" smtClean="0"/>
                        <a:t>mins</a:t>
                      </a:r>
                      <a:r>
                        <a:rPr lang="en-US" sz="1200" b="0" baseline="0" dirty="0" smtClean="0"/>
                        <a:t> (virtual) 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8399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885050"/>
            <a:ext cx="8305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V</a:t>
            </a:r>
            <a:r>
              <a:rPr lang="en-US" sz="1600" b="1" dirty="0" smtClean="0"/>
              <a:t>irtual training sessions will be offered for new users to build basic foundational knowledge in support of other hands on learning: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Led by BEETS project team &amp; BPA system experts</a:t>
            </a:r>
            <a:r>
              <a:rPr lang="en-US" sz="1400" dirty="0"/>
              <a:t> </a:t>
            </a:r>
            <a:r>
              <a:rPr lang="en-US" sz="1400" b="1" dirty="0" smtClean="0"/>
              <a:t>to ensure information is relevant to BPA customers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Consist of a two-module series </a:t>
            </a:r>
            <a:r>
              <a:rPr lang="en-US" sz="1400" dirty="0" smtClean="0"/>
              <a:t>– recommended that most utilities attend both modules at least once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Offered in multiple options from Go Live (Target Date 11/16) through January 2023 </a:t>
            </a:r>
            <a:r>
              <a:rPr lang="en-US" sz="1400" dirty="0" smtClean="0"/>
              <a:t>to accommodate for various schedules &amp; reporting cadences; more will be offered as needed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Sessions </a:t>
            </a:r>
            <a:r>
              <a:rPr lang="en-US" sz="1400" b="1" dirty="0"/>
              <a:t>are interactive</a:t>
            </a:r>
            <a:r>
              <a:rPr lang="en-US" sz="1400" dirty="0"/>
              <a:t>, but </a:t>
            </a:r>
            <a:r>
              <a:rPr lang="en-US" sz="1400" b="1" dirty="0"/>
              <a:t>demo </a:t>
            </a:r>
            <a:r>
              <a:rPr lang="en-US" sz="1400" b="1" dirty="0" smtClean="0"/>
              <a:t>only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75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35AF5BA-7545-4FB9-AD82-8EA4B70C6FD1}"/>
              </a:ext>
            </a:extLst>
          </p:cNvPr>
          <p:cNvSpPr txBox="1">
            <a:spLocks/>
          </p:cNvSpPr>
          <p:nvPr/>
        </p:nvSpPr>
        <p:spPr>
          <a:xfrm>
            <a:off x="265670" y="26307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/>
              <a:t>Virtual Instructor-Led Customer Training Session Dates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97792" y="2190750"/>
          <a:ext cx="8189008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68">
                  <a:extLst>
                    <a:ext uri="{9D8B030D-6E8A-4147-A177-3AD203B41FA5}">
                      <a16:colId xmlns:a16="http://schemas.microsoft.com/office/drawing/2014/main" val="731349164"/>
                    </a:ext>
                  </a:extLst>
                </a:gridCol>
                <a:gridCol w="309210">
                  <a:extLst>
                    <a:ext uri="{9D8B030D-6E8A-4147-A177-3AD203B41FA5}">
                      <a16:colId xmlns:a16="http://schemas.microsoft.com/office/drawing/2014/main" val="316619634"/>
                    </a:ext>
                  </a:extLst>
                </a:gridCol>
                <a:gridCol w="3226115">
                  <a:extLst>
                    <a:ext uri="{9D8B030D-6E8A-4147-A177-3AD203B41FA5}">
                      <a16:colId xmlns:a16="http://schemas.microsoft.com/office/drawing/2014/main" val="1813410002"/>
                    </a:ext>
                  </a:extLst>
                </a:gridCol>
                <a:gridCol w="3226115">
                  <a:extLst>
                    <a:ext uri="{9D8B030D-6E8A-4147-A177-3AD203B41FA5}">
                      <a16:colId xmlns:a16="http://schemas.microsoft.com/office/drawing/2014/main" val="2516945826"/>
                    </a:ext>
                  </a:extLst>
                </a:gridCol>
              </a:tblGrid>
              <a:tr h="3609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 want to</a:t>
                      </a:r>
                      <a:r>
                        <a:rPr lang="en-US" sz="1400" baseline="0" dirty="0" smtClean="0"/>
                        <a:t> start reporting in….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…so I should attend one each</a:t>
                      </a:r>
                      <a:r>
                        <a:rPr lang="en-US" sz="1400" baseline="0" dirty="0" smtClean="0"/>
                        <a:t> of </a:t>
                      </a:r>
                      <a:r>
                        <a:rPr lang="en-US" sz="1400" dirty="0" smtClean="0"/>
                        <a:t>these</a:t>
                      </a:r>
                      <a:r>
                        <a:rPr lang="en-US" sz="1400" baseline="0" dirty="0" smtClean="0"/>
                        <a:t> sessions:</a:t>
                      </a:r>
                      <a:endParaRPr lang="en-US" sz="1400" dirty="0"/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973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US" sz="200" dirty="0"/>
                    </a:p>
                  </a:txBody>
                  <a:tcPr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998331"/>
                  </a:ext>
                </a:extLst>
              </a:tr>
              <a:tr h="431712">
                <a:tc>
                  <a:txBody>
                    <a:bodyPr/>
                    <a:lstStyle/>
                    <a:p>
                      <a:r>
                        <a:rPr lang="en-US" sz="1200" b="1" i="1" dirty="0" smtClean="0"/>
                        <a:t>November</a:t>
                      </a:r>
                      <a:r>
                        <a:rPr lang="en-US" sz="1200" b="1" i="1" baseline="0" dirty="0" smtClean="0"/>
                        <a:t> or early December 2022</a:t>
                      </a:r>
                      <a:endParaRPr lang="en-US" sz="1200" b="1" i="1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i="1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i="0" dirty="0" smtClean="0">
                          <a:latin typeface="+mn-lt"/>
                        </a:rPr>
                        <a:t>Module 1:</a:t>
                      </a:r>
                      <a:r>
                        <a:rPr lang="en-US" sz="1200" b="1" i="0" baseline="0" dirty="0" smtClean="0">
                          <a:latin typeface="+mn-lt"/>
                        </a:rPr>
                        <a:t> BEETS 101</a:t>
                      </a:r>
                    </a:p>
                    <a:p>
                      <a:pPr marL="228600" lvl="1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+mn-lt"/>
                        </a:rPr>
                        <a:t>Tues Nov. 1, 2022, 9:30am – 12:00pm PT, or</a:t>
                      </a:r>
                    </a:p>
                    <a:p>
                      <a:pPr marL="228600" lvl="1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+mn-lt"/>
                        </a:rPr>
                        <a:t>Wed Nov. 2, 2022, 9:30am – 12:00pm PT </a:t>
                      </a: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i="0" dirty="0" smtClean="0">
                          <a:latin typeface="+mn-lt"/>
                        </a:rPr>
                        <a:t>Module 2:</a:t>
                      </a:r>
                      <a:r>
                        <a:rPr lang="en-US" sz="1200" b="1" i="0" baseline="0" dirty="0" smtClean="0">
                          <a:latin typeface="+mn-lt"/>
                        </a:rPr>
                        <a:t> </a:t>
                      </a:r>
                      <a:r>
                        <a:rPr lang="en-US" sz="1200" b="1" i="0" dirty="0" smtClean="0">
                          <a:latin typeface="+mn-lt"/>
                        </a:rPr>
                        <a:t>Invoicing, Dashboards, and Reports</a:t>
                      </a:r>
                    </a:p>
                    <a:p>
                      <a:pPr marL="2286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</a:rPr>
                        <a:t>Tues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</a:rPr>
                        <a:t>Nov. 8, 2022, 10:00am – 11:30am PT,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</a:rPr>
                        <a:t>or</a:t>
                      </a:r>
                    </a:p>
                    <a:p>
                      <a:pPr marL="228600" lvl="1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+mn-lt"/>
                        </a:rPr>
                        <a:t>Wed Nov. 9, 2022, 10:00am – 11:30am PT</a:t>
                      </a:r>
                      <a:endParaRPr lang="en-US" sz="1200" dirty="0" smtClean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158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" i="1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i="1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1" indent="-228600">
                        <a:buFont typeface="Arial" panose="020B0604020202020204" pitchFamily="34" charset="0"/>
                        <a:buChar char="•"/>
                      </a:pPr>
                      <a:endParaRPr lang="en-US" sz="2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1" indent="-228600">
                        <a:buFont typeface="Arial" panose="020B0604020202020204" pitchFamily="34" charset="0"/>
                        <a:buChar char="•"/>
                      </a:pPr>
                      <a:endParaRPr lang="en-US" sz="20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99899"/>
                  </a:ext>
                </a:extLst>
              </a:tr>
              <a:tr h="445867">
                <a:tc>
                  <a:txBody>
                    <a:bodyPr/>
                    <a:lstStyle/>
                    <a:p>
                      <a:r>
                        <a:rPr lang="en-US" sz="1200" b="1" i="1" dirty="0" smtClean="0"/>
                        <a:t>Later in 2022</a:t>
                      </a:r>
                      <a:endParaRPr lang="en-US" sz="1200" b="1" i="1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i="1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i="0" dirty="0" smtClean="0">
                          <a:latin typeface="+mn-lt"/>
                        </a:rPr>
                        <a:t>Module 1:</a:t>
                      </a:r>
                      <a:r>
                        <a:rPr lang="en-US" sz="1200" b="1" i="0" baseline="0" dirty="0" smtClean="0">
                          <a:latin typeface="+mn-lt"/>
                        </a:rPr>
                        <a:t> BEETS 101</a:t>
                      </a:r>
                    </a:p>
                    <a:p>
                      <a:pPr marL="2286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0" dirty="0" smtClean="0">
                          <a:latin typeface="+mn-lt"/>
                        </a:rPr>
                        <a:t>Mon Nov. 28, 2022, 9:30am – 12:00pm PT,</a:t>
                      </a:r>
                      <a:r>
                        <a:rPr lang="en-US" sz="1200" i="0" baseline="0" dirty="0" smtClean="0">
                          <a:latin typeface="+mn-lt"/>
                        </a:rPr>
                        <a:t> </a:t>
                      </a:r>
                      <a:r>
                        <a:rPr lang="en-US" sz="1200" i="0" dirty="0" smtClean="0">
                          <a:latin typeface="+mn-lt"/>
                        </a:rPr>
                        <a:t>or </a:t>
                      </a:r>
                    </a:p>
                    <a:p>
                      <a:pPr marL="228600" lvl="1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dirty="0" smtClean="0">
                          <a:latin typeface="+mn-lt"/>
                        </a:rPr>
                        <a:t>Wed Dec. 14, 2022, 9:30am – 12:00pm PT </a:t>
                      </a: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i="0" dirty="0" smtClean="0">
                          <a:latin typeface="+mn-lt"/>
                        </a:rPr>
                        <a:t>Module 2:</a:t>
                      </a:r>
                      <a:r>
                        <a:rPr lang="en-US" sz="1200" b="1" i="0" baseline="0" dirty="0" smtClean="0">
                          <a:latin typeface="+mn-lt"/>
                        </a:rPr>
                        <a:t> </a:t>
                      </a:r>
                      <a:r>
                        <a:rPr lang="en-US" sz="1200" b="1" i="0" dirty="0" smtClean="0">
                          <a:latin typeface="+mn-lt"/>
                        </a:rPr>
                        <a:t>Invoicing, Dashboards, and Reports</a:t>
                      </a:r>
                    </a:p>
                    <a:p>
                      <a:pPr marL="2286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</a:rPr>
                        <a:t>Tues Nov. 29, 2022, 10:00am – 11:30am PT </a:t>
                      </a:r>
                    </a:p>
                    <a:p>
                      <a:pPr marL="2286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Thurs Dec. 15, 2022, 10:00am – 11:30am PT </a:t>
                      </a: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827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" i="1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i="1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1" indent="-228600">
                        <a:buFont typeface="Arial" panose="020B0604020202020204" pitchFamily="34" charset="0"/>
                        <a:buChar char="•"/>
                      </a:pPr>
                      <a:endParaRPr lang="en-US" sz="2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" dirty="0" smtClean="0">
                        <a:latin typeface="+mn-lt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379845"/>
                  </a:ext>
                </a:extLst>
              </a:tr>
              <a:tr h="445867">
                <a:tc>
                  <a:txBody>
                    <a:bodyPr/>
                    <a:lstStyle/>
                    <a:p>
                      <a:r>
                        <a:rPr lang="en-US" sz="1200" b="1" i="1" dirty="0" smtClean="0"/>
                        <a:t>Early 2023+</a:t>
                      </a:r>
                      <a:endParaRPr lang="en-US" sz="1200" b="1" i="1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i="1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i="0" dirty="0" smtClean="0">
                          <a:latin typeface="+mn-lt"/>
                        </a:rPr>
                        <a:t>Module 1:</a:t>
                      </a:r>
                      <a:r>
                        <a:rPr lang="en-US" sz="1200" b="1" i="0" baseline="0" dirty="0" smtClean="0">
                          <a:latin typeface="+mn-lt"/>
                        </a:rPr>
                        <a:t> BEETS 101</a:t>
                      </a:r>
                    </a:p>
                    <a:p>
                      <a:pPr marL="228600" lvl="1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+mn-lt"/>
                        </a:rPr>
                        <a:t>Wed Jan. 4, 2022, 9:30am – 12:00pm PT,</a:t>
                      </a:r>
                      <a:r>
                        <a:rPr lang="en-US" sz="1200" baseline="0" dirty="0" smtClean="0">
                          <a:latin typeface="+mn-lt"/>
                        </a:rPr>
                        <a:t> or</a:t>
                      </a:r>
                    </a:p>
                    <a:p>
                      <a:pPr marL="228600" lvl="1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+mn-lt"/>
                        </a:rPr>
                        <a:t>Wed Jan. 18, 2022, 9:30am – 12:00pm PT </a:t>
                      </a: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i="0" dirty="0" smtClean="0">
                          <a:latin typeface="+mn-lt"/>
                        </a:rPr>
                        <a:t>Module 2:</a:t>
                      </a:r>
                      <a:r>
                        <a:rPr lang="en-US" sz="1200" b="1" i="0" baseline="0" dirty="0" smtClean="0">
                          <a:latin typeface="+mn-lt"/>
                        </a:rPr>
                        <a:t> </a:t>
                      </a:r>
                      <a:r>
                        <a:rPr lang="en-US" sz="1200" b="1" i="0" dirty="0" smtClean="0">
                          <a:latin typeface="+mn-lt"/>
                        </a:rPr>
                        <a:t>Invoicing, Dashboards, and Reports</a:t>
                      </a:r>
                    </a:p>
                    <a:p>
                      <a:pPr marL="2286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</a:rPr>
                        <a:t>Thurs Jan. 5, 2022, 10:00am – 11:30am PT,</a:t>
                      </a:r>
                      <a:r>
                        <a:rPr lang="en-US" sz="1200" baseline="0" dirty="0" smtClean="0">
                          <a:latin typeface="+mn-lt"/>
                        </a:rPr>
                        <a:t> or</a:t>
                      </a:r>
                      <a:endParaRPr lang="en-US" sz="1200" dirty="0" smtClean="0">
                        <a:latin typeface="+mn-lt"/>
                      </a:endParaRPr>
                    </a:p>
                    <a:p>
                      <a:pPr marL="22860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</a:rPr>
                        <a:t>Thurs Jan. 19, 2022, 10:00am – 11:30am PT </a:t>
                      </a: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001026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1953768" y="3038094"/>
            <a:ext cx="274320" cy="27432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778699"/>
            <a:ext cx="8305800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u="sng" dirty="0" smtClean="0"/>
              <a:t>Repeat</a:t>
            </a:r>
            <a:r>
              <a:rPr lang="en-US" sz="1400" b="1" dirty="0" smtClean="0"/>
              <a:t> trainings will be offered multiples times </a:t>
            </a:r>
            <a:r>
              <a:rPr lang="en-US" sz="1400" dirty="0" smtClean="0"/>
              <a:t>to accommodate different schedules and reporting cadences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It is recommended that </a:t>
            </a:r>
            <a:r>
              <a:rPr lang="en-US" sz="1400" b="1" dirty="0" smtClean="0"/>
              <a:t>all BEETS users attend at least one session for each module</a:t>
            </a:r>
            <a:r>
              <a:rPr lang="en-US" sz="1400" dirty="0" smtClean="0"/>
              <a:t>, but customers are welcome to attend multiple sessions if helpful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Highly recommended that customers </a:t>
            </a:r>
            <a:r>
              <a:rPr lang="en-US" sz="1400" b="1" dirty="0" smtClean="0"/>
              <a:t>attend training as close to your first intended reporting as possible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/>
              <a:t>Training invites will be distributed via weekly announcements starting on October 20</a:t>
            </a:r>
            <a:r>
              <a:rPr lang="en-US" sz="1400" b="1" baseline="30000" dirty="0" smtClean="0"/>
              <a:t>th</a:t>
            </a:r>
            <a:endParaRPr lang="en-US" sz="1400" b="1" dirty="0"/>
          </a:p>
        </p:txBody>
      </p:sp>
      <p:sp>
        <p:nvSpPr>
          <p:cNvPr id="9" name="Right Arrow 8"/>
          <p:cNvSpPr/>
          <p:nvPr/>
        </p:nvSpPr>
        <p:spPr>
          <a:xfrm>
            <a:off x="1953768" y="4671299"/>
            <a:ext cx="274320" cy="27432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953768" y="3775710"/>
            <a:ext cx="274320" cy="27432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16864" y="3256061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2022</a:t>
            </a:r>
            <a:endParaRPr lang="en-US" sz="1400" b="1" dirty="0"/>
          </a:p>
        </p:txBody>
      </p:sp>
      <p:sp>
        <p:nvSpPr>
          <p:cNvPr id="5" name="Left Brace 4"/>
          <p:cNvSpPr/>
          <p:nvPr/>
        </p:nvSpPr>
        <p:spPr>
          <a:xfrm>
            <a:off x="265670" y="2952750"/>
            <a:ext cx="232122" cy="91440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16864" y="4511420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2023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384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35AF5BA-7545-4FB9-AD82-8EA4B70C6FD1}"/>
              </a:ext>
            </a:extLst>
          </p:cNvPr>
          <p:cNvSpPr txBox="1">
            <a:spLocks/>
          </p:cNvSpPr>
          <p:nvPr/>
        </p:nvSpPr>
        <p:spPr>
          <a:xfrm>
            <a:off x="265670" y="26307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/>
              <a:t>Full Launch Customer Transition Calendar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923392"/>
              </p:ext>
            </p:extLst>
          </p:nvPr>
        </p:nvGraphicFramePr>
        <p:xfrm>
          <a:off x="152400" y="846089"/>
          <a:ext cx="8802127" cy="3436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867">
                  <a:extLst>
                    <a:ext uri="{9D8B030D-6E8A-4147-A177-3AD203B41FA5}">
                      <a16:colId xmlns:a16="http://schemas.microsoft.com/office/drawing/2014/main" val="1122992573"/>
                    </a:ext>
                  </a:extLst>
                </a:gridCol>
                <a:gridCol w="664355">
                  <a:extLst>
                    <a:ext uri="{9D8B030D-6E8A-4147-A177-3AD203B41FA5}">
                      <a16:colId xmlns:a16="http://schemas.microsoft.com/office/drawing/2014/main" val="2951406120"/>
                    </a:ext>
                  </a:extLst>
                </a:gridCol>
                <a:gridCol w="664355">
                  <a:extLst>
                    <a:ext uri="{9D8B030D-6E8A-4147-A177-3AD203B41FA5}">
                      <a16:colId xmlns:a16="http://schemas.microsoft.com/office/drawing/2014/main" val="632987383"/>
                    </a:ext>
                  </a:extLst>
                </a:gridCol>
                <a:gridCol w="664355">
                  <a:extLst>
                    <a:ext uri="{9D8B030D-6E8A-4147-A177-3AD203B41FA5}">
                      <a16:colId xmlns:a16="http://schemas.microsoft.com/office/drawing/2014/main" val="2340847981"/>
                    </a:ext>
                  </a:extLst>
                </a:gridCol>
                <a:gridCol w="664355">
                  <a:extLst>
                    <a:ext uri="{9D8B030D-6E8A-4147-A177-3AD203B41FA5}">
                      <a16:colId xmlns:a16="http://schemas.microsoft.com/office/drawing/2014/main" val="2621282788"/>
                    </a:ext>
                  </a:extLst>
                </a:gridCol>
                <a:gridCol w="664355">
                  <a:extLst>
                    <a:ext uri="{9D8B030D-6E8A-4147-A177-3AD203B41FA5}">
                      <a16:colId xmlns:a16="http://schemas.microsoft.com/office/drawing/2014/main" val="3417514724"/>
                    </a:ext>
                  </a:extLst>
                </a:gridCol>
                <a:gridCol w="664355">
                  <a:extLst>
                    <a:ext uri="{9D8B030D-6E8A-4147-A177-3AD203B41FA5}">
                      <a16:colId xmlns:a16="http://schemas.microsoft.com/office/drawing/2014/main" val="4214719706"/>
                    </a:ext>
                  </a:extLst>
                </a:gridCol>
                <a:gridCol w="664355">
                  <a:extLst>
                    <a:ext uri="{9D8B030D-6E8A-4147-A177-3AD203B41FA5}">
                      <a16:colId xmlns:a16="http://schemas.microsoft.com/office/drawing/2014/main" val="4220464975"/>
                    </a:ext>
                  </a:extLst>
                </a:gridCol>
                <a:gridCol w="664355">
                  <a:extLst>
                    <a:ext uri="{9D8B030D-6E8A-4147-A177-3AD203B41FA5}">
                      <a16:colId xmlns:a16="http://schemas.microsoft.com/office/drawing/2014/main" val="3748537675"/>
                    </a:ext>
                  </a:extLst>
                </a:gridCol>
                <a:gridCol w="664355">
                  <a:extLst>
                    <a:ext uri="{9D8B030D-6E8A-4147-A177-3AD203B41FA5}">
                      <a16:colId xmlns:a16="http://schemas.microsoft.com/office/drawing/2014/main" val="17752725"/>
                    </a:ext>
                  </a:extLst>
                </a:gridCol>
                <a:gridCol w="664355">
                  <a:extLst>
                    <a:ext uri="{9D8B030D-6E8A-4147-A177-3AD203B41FA5}">
                      <a16:colId xmlns:a16="http://schemas.microsoft.com/office/drawing/2014/main" val="3566089936"/>
                    </a:ext>
                  </a:extLst>
                </a:gridCol>
                <a:gridCol w="664355">
                  <a:extLst>
                    <a:ext uri="{9D8B030D-6E8A-4147-A177-3AD203B41FA5}">
                      <a16:colId xmlns:a16="http://schemas.microsoft.com/office/drawing/2014/main" val="539332860"/>
                    </a:ext>
                  </a:extLst>
                </a:gridCol>
                <a:gridCol w="664355">
                  <a:extLst>
                    <a:ext uri="{9D8B030D-6E8A-4147-A177-3AD203B41FA5}">
                      <a16:colId xmlns:a16="http://schemas.microsoft.com/office/drawing/2014/main" val="17383541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October</a:t>
                      </a:r>
                      <a:endParaRPr lang="en-US" sz="11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November</a:t>
                      </a:r>
                      <a:endParaRPr lang="en-US" sz="11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dirty="0" smtClean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dirty="0" smtClean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dirty="0" smtClean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dirty="0" smtClean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December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dirty="0" smtClean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dirty="0" smtClean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dirty="0" smtClean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January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433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Week of 10/17</a:t>
                      </a:r>
                      <a:endParaRPr lang="en-US" sz="11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Week of 10/24</a:t>
                      </a:r>
                      <a:endParaRPr lang="en-US" sz="11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Week of 10/31</a:t>
                      </a:r>
                      <a:endParaRPr lang="en-US" sz="11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Week of 11/7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Week of 11/14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Week of 11/21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Week of 11/28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Week of 12/5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Week of 12/12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Week of 12/19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Week of 12/26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1/2 - 1/31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392906"/>
                  </a:ext>
                </a:extLst>
              </a:tr>
              <a:tr h="765541">
                <a:tc>
                  <a:txBody>
                    <a:bodyPr/>
                    <a:lstStyle/>
                    <a:p>
                      <a:r>
                        <a:rPr lang="en-US" sz="1100" b="1" i="1" dirty="0" smtClean="0"/>
                        <a:t>Key Dates</a:t>
                      </a:r>
                      <a:endParaRPr lang="en-US" sz="1100" b="1" i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i="1" dirty="0" smtClean="0">
                          <a:latin typeface="+mj-lt"/>
                        </a:rPr>
                        <a:t>Webinar</a:t>
                      </a:r>
                      <a:r>
                        <a:rPr lang="en-US" sz="800" i="1" baseline="0" dirty="0" smtClean="0">
                          <a:latin typeface="+mj-lt"/>
                        </a:rPr>
                        <a:t> (10/18)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i="1" dirty="0" smtClean="0">
                          <a:latin typeface="+mj-lt"/>
                        </a:rPr>
                        <a:t>OR RT (10/18 &amp; 10/19)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i="1" dirty="0" smtClean="0">
                          <a:latin typeface="+mj-lt"/>
                        </a:rPr>
                        <a:t>WA RTs (10/24 – 10/27)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i="1" dirty="0" smtClean="0">
                          <a:latin typeface="+mj-lt"/>
                        </a:rPr>
                        <a:t>C-BEASST RT (11/3)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b="1" i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IS2.0</a:t>
                      </a:r>
                      <a:r>
                        <a:rPr lang="en-US" sz="800" b="1" i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Reporting Deadline (11/3)</a:t>
                      </a:r>
                      <a:endParaRPr lang="en-US" sz="800" b="1" i="1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b="0" i="1" baseline="0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b="1" i="1" baseline="0" dirty="0" smtClean="0">
                          <a:latin typeface="+mj-lt"/>
                        </a:rPr>
                        <a:t>GO LIVE (~11/16)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b="0" i="1" baseline="0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b="0" i="1" baseline="0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b="0" i="1" baseline="0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b="0" i="1" baseline="0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b="0" i="1" baseline="0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b="0" i="1" baseline="0" dirty="0" smtClean="0">
                          <a:latin typeface="+mj-lt"/>
                        </a:rPr>
                        <a:t>Holiday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b="0" i="1" baseline="0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37243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/>
                        <a:t>Customer Training and Support Channels (Training Sessions will be Recorded)</a:t>
                      </a:r>
                      <a:endParaRPr lang="en-US" sz="1100" b="1" i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50" b="0" baseline="0" dirty="0" smtClean="0">
                        <a:latin typeface="+mj-lt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50" b="0" baseline="0" dirty="0" smtClean="0">
                        <a:latin typeface="+mj-lt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b="0" baseline="0" dirty="0" smtClean="0">
                        <a:latin typeface="+mj-lt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b="0" baseline="0" dirty="0" smtClean="0">
                        <a:latin typeface="+mj-lt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b="0" baseline="0" dirty="0" smtClean="0">
                        <a:latin typeface="+mj-lt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b="0" baseline="0" dirty="0" smtClean="0">
                        <a:latin typeface="+mj-lt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b="0" baseline="0" dirty="0" smtClean="0">
                        <a:latin typeface="+mj-lt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b="0" baseline="0" dirty="0" smtClean="0">
                        <a:latin typeface="+mj-lt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b="0" baseline="0" dirty="0" smtClean="0">
                        <a:latin typeface="+mj-lt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b="0" baseline="0" dirty="0" smtClean="0">
                        <a:latin typeface="+mj-lt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b="0" baseline="0" dirty="0" smtClean="0">
                        <a:latin typeface="+mj-lt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23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Module</a:t>
                      </a:r>
                      <a:r>
                        <a:rPr lang="en-US" sz="1100" b="1" baseline="0" dirty="0" smtClean="0"/>
                        <a:t> 1: </a:t>
                      </a:r>
                      <a:r>
                        <a:rPr lang="en-US" sz="1050" b="0" baseline="0" dirty="0" smtClean="0"/>
                        <a:t>BEETS 101</a:t>
                      </a:r>
                      <a:endParaRPr lang="en-US" sz="1050" b="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50" b="0" baseline="0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50" b="0" baseline="0" dirty="0" smtClean="0">
                          <a:latin typeface="+mj-lt"/>
                        </a:rPr>
                        <a:t>2x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b="0" baseline="0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b="0" baseline="0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b="0" baseline="0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b="0" baseline="0" dirty="0" smtClean="0">
                          <a:latin typeface="+mj-lt"/>
                        </a:rPr>
                        <a:t>1x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b="0" baseline="0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b="0" baseline="0" dirty="0" smtClean="0">
                          <a:latin typeface="+mj-lt"/>
                        </a:rPr>
                        <a:t>1x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b="0" baseline="0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b="0" baseline="0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b="0" baseline="0" dirty="0" smtClean="0">
                          <a:latin typeface="+mj-lt"/>
                        </a:rPr>
                        <a:t>Bi-Weekly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375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Module 2: </a:t>
                      </a:r>
                      <a:r>
                        <a:rPr lang="en-US" sz="1050" b="0" dirty="0" smtClean="0"/>
                        <a:t>Invoicing,</a:t>
                      </a:r>
                      <a:r>
                        <a:rPr lang="en-US" sz="1050" b="0" baseline="0" dirty="0" smtClean="0"/>
                        <a:t> Dashboards, and Reports</a:t>
                      </a:r>
                      <a:endParaRPr lang="en-US" sz="1050" b="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i="1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i="1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b="0" baseline="0" dirty="0" smtClean="0">
                          <a:latin typeface="+mj-lt"/>
                        </a:rPr>
                        <a:t>2x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i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i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b="0" baseline="0" dirty="0" smtClean="0">
                          <a:latin typeface="+mj-lt"/>
                        </a:rPr>
                        <a:t>1x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i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b="0" baseline="0" dirty="0" smtClean="0">
                          <a:latin typeface="+mj-lt"/>
                        </a:rPr>
                        <a:t>1x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i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i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Bi-Weekly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285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Office Hours (90 min)</a:t>
                      </a:r>
                      <a:endParaRPr lang="en-US" sz="1100" b="0" i="1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i="1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i="1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i="1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i="1" dirty="0" smtClean="0">
                          <a:latin typeface="+mj-lt"/>
                        </a:rPr>
                        <a:t>Daily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i="1" dirty="0" smtClean="0">
                          <a:latin typeface="+mj-lt"/>
                        </a:rPr>
                        <a:t>11/21 &amp; 11/22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5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3 - 4x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5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3 - 4x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5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3 - 4x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5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3 - 4x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i="1" dirty="0" smtClean="0"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5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3 - 4x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(as needed)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78399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199" y="4773380"/>
            <a:ext cx="8954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*Customer Service Team Meetings (</a:t>
            </a:r>
            <a:r>
              <a:rPr lang="en-US" sz="1050" i="1" dirty="0"/>
              <a:t>EERs, COTRs, Engineering Team, and </a:t>
            </a:r>
            <a:r>
              <a:rPr lang="en-US" sz="1050" i="1" dirty="0" smtClean="0"/>
              <a:t>ESI) will be held weekly to knowledge share and discuss customer feedback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27533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35AF5BA-7545-4FB9-AD82-8EA4B70C6FD1}"/>
              </a:ext>
            </a:extLst>
          </p:cNvPr>
          <p:cNvSpPr txBox="1">
            <a:spLocks/>
          </p:cNvSpPr>
          <p:nvPr/>
        </p:nvSpPr>
        <p:spPr>
          <a:xfrm>
            <a:off x="265670" y="26307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noProof="0" dirty="0" smtClean="0"/>
              <a:t>Next Steps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883" y="1276350"/>
            <a:ext cx="8305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If you haven’t completed your </a:t>
            </a:r>
            <a:r>
              <a:rPr lang="en-US" b="1" dirty="0"/>
              <a:t>User Access forms</a:t>
            </a:r>
            <a:r>
              <a:rPr lang="en-US" dirty="0"/>
              <a:t>, please return to you </a:t>
            </a:r>
            <a:r>
              <a:rPr lang="en-US" dirty="0" smtClean="0"/>
              <a:t>EERs ASAP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Submit final reporting into IS2.0 no later than 11/3</a:t>
            </a:r>
            <a:r>
              <a:rPr lang="en-US" dirty="0" smtClean="0"/>
              <a:t>; contact your EER if you have any concerns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Virtual Live Instructor led Training sign-ups will be distributed via weekly announcements; </a:t>
            </a:r>
            <a:r>
              <a:rPr lang="en-US" dirty="0" smtClean="0"/>
              <a:t>sign up for ones that are close to your first reporting deadline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Reach out to your EERs </a:t>
            </a:r>
            <a:r>
              <a:rPr lang="en-US" dirty="0" smtClean="0"/>
              <a:t>or contact </a:t>
            </a:r>
            <a:r>
              <a:rPr lang="en-US" dirty="0" smtClean="0">
                <a:hlinkClick r:id="rId3"/>
              </a:rPr>
              <a:t>BEETS@bpa.gov</a:t>
            </a:r>
            <a:r>
              <a:rPr lang="en-US" dirty="0" smtClean="0"/>
              <a:t> with any questions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More training and support information will be posted in the next couple weeks on the </a:t>
            </a:r>
            <a:r>
              <a:rPr lang="en-US" b="1" dirty="0" smtClean="0">
                <a:hlinkClick r:id="rId4"/>
              </a:rPr>
              <a:t>BEETS site </a:t>
            </a:r>
            <a:r>
              <a:rPr lang="en-US" b="1" dirty="0" smtClean="0"/>
              <a:t>on BPA.gov; </a:t>
            </a:r>
            <a:r>
              <a:rPr lang="en-US" dirty="0" smtClean="0"/>
              <a:t>will announce when ready</a:t>
            </a:r>
          </a:p>
        </p:txBody>
      </p:sp>
    </p:spTree>
    <p:extLst>
      <p:ext uri="{BB962C8B-B14F-4D97-AF65-F5344CB8AC3E}">
        <p14:creationId xmlns:p14="http://schemas.microsoft.com/office/powerpoint/2010/main" val="25378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F3F6F2-D028-449B-AE12-C74E92E23D6A}"/>
              </a:ext>
            </a:extLst>
          </p:cNvPr>
          <p:cNvSpPr/>
          <p:nvPr/>
        </p:nvSpPr>
        <p:spPr>
          <a:xfrm>
            <a:off x="0" y="3502818"/>
            <a:ext cx="9144000" cy="1640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E4B53-0BA4-4544-ADEB-86F0F7698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9" y="3867150"/>
            <a:ext cx="2856641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F655E5-879C-408F-842C-D999C7219A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419"/>
          <a:stretch/>
        </p:blipFill>
        <p:spPr>
          <a:xfrm>
            <a:off x="7772400" y="4324350"/>
            <a:ext cx="1219200" cy="7209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1828800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4200" dirty="0" smtClean="0">
                <a:solidFill>
                  <a:schemeClr val="bg1"/>
                </a:solidFill>
              </a:rPr>
              <a:t>Q&amp;A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F3F6F2-D028-449B-AE12-C74E92E23D6A}"/>
              </a:ext>
            </a:extLst>
          </p:cNvPr>
          <p:cNvSpPr/>
          <p:nvPr/>
        </p:nvSpPr>
        <p:spPr>
          <a:xfrm>
            <a:off x="0" y="3502818"/>
            <a:ext cx="9144000" cy="1640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E4B53-0BA4-4544-ADEB-86F0F7698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9" y="3867150"/>
            <a:ext cx="2856641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F655E5-879C-408F-842C-D999C7219A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419"/>
          <a:stretch/>
        </p:blipFill>
        <p:spPr>
          <a:xfrm>
            <a:off x="7772400" y="4324350"/>
            <a:ext cx="1219200" cy="7209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1828800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4200" dirty="0" smtClean="0">
                <a:solidFill>
                  <a:schemeClr val="bg1"/>
                </a:solidFill>
              </a:rPr>
              <a:t>Appendices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00150"/>
            <a:ext cx="8305800" cy="2323884"/>
          </a:xfrm>
        </p:spPr>
        <p:txBody>
          <a:bodyPr>
            <a:noAutofit/>
          </a:bodyPr>
          <a:lstStyle/>
          <a:p>
            <a:pPr lvl="0"/>
            <a:r>
              <a:rPr lang="en-US" sz="1200" i="1" dirty="0" smtClean="0">
                <a:latin typeface="+mn-lt"/>
              </a:rPr>
              <a:t>Recommended sessions for those who plan to report in BEETS ASAP (i.e. November):</a:t>
            </a:r>
            <a:endParaRPr lang="en-US" sz="1200" dirty="0" smtClean="0">
              <a:latin typeface="+mn-lt"/>
            </a:endParaRPr>
          </a:p>
          <a:p>
            <a:pPr lvl="1"/>
            <a:r>
              <a:rPr lang="en-US" sz="1200" dirty="0" smtClean="0">
                <a:latin typeface="+mn-lt"/>
              </a:rPr>
              <a:t>Tuesday November 1, 2022, 9:30am – 12:00pm PT  (MODULE 1: BEETS 101)</a:t>
            </a:r>
          </a:p>
          <a:p>
            <a:pPr lvl="1"/>
            <a:r>
              <a:rPr lang="en-US" sz="1200" dirty="0" smtClean="0">
                <a:latin typeface="+mn-lt"/>
              </a:rPr>
              <a:t>Wednesday November 2, 2022, 9:30am – 12:00pm PT (MODULE 1: BEETS 101)</a:t>
            </a:r>
          </a:p>
          <a:p>
            <a:pPr lvl="1"/>
            <a:r>
              <a:rPr lang="en-US" sz="1200" dirty="0" smtClean="0">
                <a:latin typeface="+mn-lt"/>
              </a:rPr>
              <a:t>Tuesday November 8, 2022, 10:00am – 11:30am PT (MODULE 2: Invoicing, Dashboards, and Reports) </a:t>
            </a:r>
          </a:p>
          <a:p>
            <a:pPr lvl="1"/>
            <a:r>
              <a:rPr lang="en-US" sz="1200" dirty="0" smtClean="0">
                <a:latin typeface="+mn-lt"/>
              </a:rPr>
              <a:t>Wednesday November 9, 2022, 10:00am – 11:30am PT (MODULE 2: Invoicing, Dashboards, and Reports) </a:t>
            </a:r>
          </a:p>
          <a:p>
            <a:pPr lvl="0"/>
            <a:r>
              <a:rPr lang="en-US" sz="1200" i="1" dirty="0" smtClean="0">
                <a:latin typeface="+mn-lt"/>
              </a:rPr>
              <a:t>Recommended sessions for those who plan to FIRST report in BEETS later in 2022 (i.e. December):</a:t>
            </a:r>
            <a:endParaRPr lang="en-US" sz="1200" dirty="0" smtClean="0">
              <a:latin typeface="+mn-lt"/>
            </a:endParaRPr>
          </a:p>
          <a:p>
            <a:pPr lvl="1"/>
            <a:r>
              <a:rPr lang="en-US" sz="1200" dirty="0" smtClean="0">
                <a:latin typeface="+mn-lt"/>
              </a:rPr>
              <a:t>Monday November 28, 2022, 9:30am – 12:00pm PT  (MODULE 1: BEETS 101)</a:t>
            </a:r>
          </a:p>
          <a:p>
            <a:pPr lvl="1"/>
            <a:r>
              <a:rPr lang="en-US" sz="1200" dirty="0" smtClean="0">
                <a:latin typeface="+mn-lt"/>
              </a:rPr>
              <a:t>Tuesday November 29, 2022, 10:00am – 11:30am PT (MODULE 2: Invoicing, Dashboards, and Reports) </a:t>
            </a:r>
          </a:p>
          <a:p>
            <a:pPr lvl="1"/>
            <a:r>
              <a:rPr lang="en-US" sz="1200" dirty="0" smtClean="0">
                <a:latin typeface="+mn-lt"/>
              </a:rPr>
              <a:t>Wednesday December 14, 2022, 9:30am – 12:00pm PT  (MODULE 1: BEETS 101)</a:t>
            </a:r>
          </a:p>
          <a:p>
            <a:pPr lvl="1"/>
            <a:r>
              <a:rPr lang="en-US" sz="1200" dirty="0" smtClean="0">
                <a:latin typeface="+mn-lt"/>
              </a:rPr>
              <a:t>Thursday December 15, 2022, 10:00am – 11:30am PT (MODULE 2: Invoicing, Dashboards, and Reports) </a:t>
            </a:r>
          </a:p>
          <a:p>
            <a:pPr lvl="0"/>
            <a:r>
              <a:rPr lang="en-US" sz="1200" i="1" dirty="0" smtClean="0">
                <a:latin typeface="+mn-lt"/>
              </a:rPr>
              <a:t>Recommended sessions for those who plan to FIRST report in BEETS in early 2023:</a:t>
            </a:r>
            <a:endParaRPr lang="en-US" sz="1200" dirty="0" smtClean="0">
              <a:latin typeface="+mn-lt"/>
            </a:endParaRPr>
          </a:p>
          <a:p>
            <a:pPr lvl="1"/>
            <a:r>
              <a:rPr lang="en-US" sz="1200" dirty="0" smtClean="0">
                <a:latin typeface="+mn-lt"/>
              </a:rPr>
              <a:t>Wednesday January 4, 2022, 9:30am – 12:00pm PT  (MODULE 1: BEETS 101)</a:t>
            </a:r>
          </a:p>
          <a:p>
            <a:pPr lvl="1"/>
            <a:r>
              <a:rPr lang="en-US" sz="1200" dirty="0" smtClean="0">
                <a:latin typeface="+mn-lt"/>
              </a:rPr>
              <a:t>Thursday January 5, 2022, 10:00am – 11:30am PT (MODULE 2: Invoicing, Dashboards, and Reports) </a:t>
            </a:r>
          </a:p>
          <a:p>
            <a:pPr lvl="1"/>
            <a:r>
              <a:rPr lang="en-US" sz="1200" dirty="0" smtClean="0">
                <a:latin typeface="+mn-lt"/>
              </a:rPr>
              <a:t>Wednesday January 18, 2022, 9:30am – 12:00pm PT  (MODULE 1: BEETS 101)</a:t>
            </a:r>
          </a:p>
          <a:p>
            <a:pPr lvl="1"/>
            <a:r>
              <a:rPr lang="en-US" sz="1200" dirty="0" smtClean="0">
                <a:latin typeface="+mn-lt"/>
              </a:rPr>
              <a:t>Thursday January 19, 2022, 10:00am – 11:30am PT (MODULE 2: Invoicing, Dashboards, and Reports) </a:t>
            </a:r>
            <a:endParaRPr lang="en-US" sz="1200" dirty="0">
              <a:effectLst/>
              <a:latin typeface="+mn-lt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35AF5BA-7545-4FB9-AD82-8EA4B70C6FD1}"/>
              </a:ext>
            </a:extLst>
          </p:cNvPr>
          <p:cNvSpPr txBox="1">
            <a:spLocks/>
          </p:cNvSpPr>
          <p:nvPr/>
        </p:nvSpPr>
        <p:spPr>
          <a:xfrm>
            <a:off x="265670" y="26307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/>
              <a:t>Training Dates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670" y="742950"/>
            <a:ext cx="7354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Sign-up information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will be distributed in the BPA weekly announcements.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7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4DB6CB5A-BFC8-44F8-9394-89BDBB997278}"/>
              </a:ext>
            </a:extLst>
          </p:cNvPr>
          <p:cNvSpPr txBox="1">
            <a:spLocks/>
          </p:cNvSpPr>
          <p:nvPr/>
        </p:nvSpPr>
        <p:spPr>
          <a:xfrm>
            <a:off x="174080" y="285832"/>
            <a:ext cx="57912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200" dirty="0" smtClean="0"/>
              <a:t>Today</a:t>
            </a:r>
            <a:endParaRPr lang="en-US" sz="2200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99789B4-A947-4880-A09B-2CCA0B58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4015" y="4705350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810636"/>
              </p:ext>
            </p:extLst>
          </p:nvPr>
        </p:nvGraphicFramePr>
        <p:xfrm>
          <a:off x="381000" y="994303"/>
          <a:ext cx="8229599" cy="3535680"/>
        </p:xfrm>
        <a:graphic>
          <a:graphicData uri="http://schemas.openxmlformats.org/drawingml/2006/table">
            <a:tbl>
              <a:tblPr/>
              <a:tblGrid>
                <a:gridCol w="464343">
                  <a:extLst>
                    <a:ext uri="{9D8B030D-6E8A-4147-A177-3AD203B41FA5}">
                      <a16:colId xmlns:a16="http://schemas.microsoft.com/office/drawing/2014/main" val="1710261124"/>
                    </a:ext>
                  </a:extLst>
                </a:gridCol>
                <a:gridCol w="3345657">
                  <a:extLst>
                    <a:ext uri="{9D8B030D-6E8A-4147-A177-3AD203B41FA5}">
                      <a16:colId xmlns:a16="http://schemas.microsoft.com/office/drawing/2014/main" val="175758054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644564733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9989617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Agenda Item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Presenter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692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BEETS Update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Adam Morse,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BEETS Project Lead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298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562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What’s Changing?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Melissa </a:t>
                      </a:r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Podeszwa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BEETS Customer Lead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18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Training &amp; Transition</a:t>
                      </a:r>
                    </a:p>
                    <a:p>
                      <a:pPr marL="285750" marR="0" lvl="0" indent="-2301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Transition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Support Model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230188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to expect during the transition</a:t>
                      </a:r>
                    </a:p>
                    <a:p>
                      <a:pPr marL="285750" indent="-230188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 Led Training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Overview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 Mancke, BEETS Change Manager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901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Q&amp;A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min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Next Steps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mins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 Mancke, BEETS Change Manager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292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5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pPr defTabSz="685783"/>
            <a:fld id="{4B8BC155-96A9-416C-9A6C-7FA79B5D88ED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defTabSz="685783"/>
              <a:t>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946" y="488396"/>
            <a:ext cx="8229600" cy="708471"/>
          </a:xfrm>
        </p:spPr>
        <p:txBody>
          <a:bodyPr>
            <a:normAutofit/>
          </a:bodyPr>
          <a:lstStyle/>
          <a:p>
            <a:r>
              <a:rPr lang="en-US" sz="2200" dirty="0"/>
              <a:t>BEETS Performance Payments Process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41508" y="1249322"/>
            <a:ext cx="3001260" cy="3723404"/>
            <a:chOff x="5641508" y="1249320"/>
            <a:chExt cx="3001260" cy="3723404"/>
          </a:xfrm>
        </p:grpSpPr>
        <p:sp>
          <p:nvSpPr>
            <p:cNvPr id="8" name="Rectangle 7"/>
            <p:cNvSpPr/>
            <p:nvPr/>
          </p:nvSpPr>
          <p:spPr>
            <a:xfrm>
              <a:off x="6214092" y="1416038"/>
              <a:ext cx="2428676" cy="320192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t"/>
            <a:lstStyle/>
            <a:p>
              <a:pPr algn="ctr" defTabSz="685783"/>
              <a:r>
                <a:rPr lang="en-US" b="1" u="sng" dirty="0">
                  <a:solidFill>
                    <a:srgbClr val="0070C0"/>
                  </a:solidFill>
                  <a:latin typeface="Calibri"/>
                </a:rPr>
                <a:t>Claim</a:t>
              </a:r>
              <a:r>
                <a:rPr lang="en-US" b="1" dirty="0">
                  <a:solidFill>
                    <a:srgbClr val="0070C0"/>
                  </a:solidFill>
                  <a:latin typeface="Calibri"/>
                </a:rPr>
                <a:t> Performance Payments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35766" y="2175867"/>
              <a:ext cx="2185328" cy="1538883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marL="223826" indent="-223826" defTabSz="685783">
                <a:spcAft>
                  <a:spcPts val="600"/>
                </a:spcAft>
                <a:buFont typeface="+mj-lt"/>
                <a:buAutoNum type="arabicPeriod"/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Utility validates sufficient Earned &amp; Allocated Performance Payment funds.</a:t>
              </a:r>
            </a:p>
            <a:p>
              <a:pPr marL="223826" indent="-223826" defTabSz="685783">
                <a:spcAft>
                  <a:spcPts val="600"/>
                </a:spcAft>
                <a:buFont typeface="+mj-lt"/>
                <a:buAutoNum type="arabicPeriod"/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Utility submits performance payment invoice.*</a:t>
              </a:r>
            </a:p>
            <a:p>
              <a:pPr marL="223826" indent="-223826" defTabSz="685783">
                <a:spcAft>
                  <a:spcPts val="600"/>
                </a:spcAft>
                <a:buFont typeface="+mj-lt"/>
                <a:buAutoNum type="arabicPeriod"/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BPA pays out performance payment funds (net 10).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67E4B53-0BA4-4544-ADEB-86F0F7698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4201" y="1249320"/>
              <a:ext cx="1070727" cy="34273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0" name="Isosceles Triangle 19"/>
            <p:cNvSpPr/>
            <p:nvPr/>
          </p:nvSpPr>
          <p:spPr>
            <a:xfrm rot="5400000">
              <a:off x="4859498" y="2796748"/>
              <a:ext cx="2004528" cy="4405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5" name="Picture 44" descr="Image result for invoice icon">
              <a:extLst>
                <a:ext uri="{FF2B5EF4-FFF2-40B4-BE49-F238E27FC236}">
                  <a16:creationId xmlns:a16="http://schemas.microsoft.com/office/drawing/2014/main" id="{EC6AB9E3-A649-636B-48D6-6BE9B88E4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01" y="3541632"/>
              <a:ext cx="1177528" cy="1177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232063" y="4603392"/>
              <a:ext cx="2410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en-US" sz="900" i="1" dirty="0">
                  <a:solidFill>
                    <a:prstClr val="black"/>
                  </a:solidFill>
                  <a:latin typeface="Calibri"/>
                </a:rPr>
                <a:t>*Invoices submitted with insufficient funds will need will need to be resubmitted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7770" y="3181351"/>
            <a:ext cx="5243648" cy="1880228"/>
            <a:chOff x="228600" y="1078707"/>
            <a:chExt cx="5243648" cy="1880227"/>
          </a:xfrm>
        </p:grpSpPr>
        <p:sp>
          <p:nvSpPr>
            <p:cNvPr id="38" name="Rectangle 37"/>
            <p:cNvSpPr/>
            <p:nvPr/>
          </p:nvSpPr>
          <p:spPr>
            <a:xfrm>
              <a:off x="762000" y="1078707"/>
              <a:ext cx="4710248" cy="1880227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685783"/>
              <a:r>
                <a:rPr lang="en-US" b="1" u="sng" dirty="0">
                  <a:solidFill>
                    <a:srgbClr val="0070C0"/>
                  </a:solidFill>
                  <a:latin typeface="Calibri"/>
                </a:rPr>
                <a:t>Earn</a:t>
              </a:r>
              <a:r>
                <a:rPr lang="en-US" b="1" dirty="0">
                  <a:solidFill>
                    <a:srgbClr val="0070C0"/>
                  </a:solidFill>
                  <a:latin typeface="Calibri"/>
                </a:rPr>
                <a:t> Performance Payments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85906" y="1466731"/>
              <a:ext cx="3954757" cy="774571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>
              <a:defPPr>
                <a:defRPr lang="en-US"/>
              </a:defPPr>
              <a:lvl1pPr marL="223838" indent="-223838">
                <a:spcAft>
                  <a:spcPts val="600"/>
                </a:spcAft>
                <a:buFont typeface="+mj-lt"/>
                <a:buAutoNum type="arabicPeriod"/>
                <a:defRPr sz="1200"/>
              </a:lvl1pPr>
            </a:lstStyle>
            <a:p>
              <a:pPr marL="167875" indent="-167875" defTabSz="685783">
                <a:spcAft>
                  <a:spcPts val="45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Utility submits measure(s) for approval.</a:t>
              </a:r>
            </a:p>
            <a:p>
              <a:pPr marL="167875" indent="-167875" defTabSz="685783">
                <a:spcAft>
                  <a:spcPts val="45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Utility invoices measure(s) at any time.</a:t>
              </a:r>
            </a:p>
            <a:p>
              <a:pPr marL="167875" indent="-167875" defTabSz="685783">
                <a:spcAft>
                  <a:spcPts val="45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Available Earned Performance payment amount increases.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67E4B53-0BA4-4544-ADEB-86F0F7698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809750"/>
              <a:ext cx="1070727" cy="34273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2" name="Right Arrow 41"/>
            <p:cNvSpPr/>
            <p:nvPr/>
          </p:nvSpPr>
          <p:spPr>
            <a:xfrm>
              <a:off x="2261672" y="2402326"/>
              <a:ext cx="482097" cy="318684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89172" y="2587014"/>
              <a:ext cx="1447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en-US" sz="900" b="1" i="1" dirty="0">
                  <a:solidFill>
                    <a:prstClr val="black"/>
                  </a:solidFill>
                  <a:latin typeface="Calibri"/>
                </a:rPr>
                <a:t>Earned Performance Payments</a:t>
              </a:r>
              <a:endParaRPr lang="en-US" sz="1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Up Arrow 47"/>
            <p:cNvSpPr/>
            <p:nvPr/>
          </p:nvSpPr>
          <p:spPr>
            <a:xfrm flipH="1">
              <a:off x="4510673" y="2345271"/>
              <a:ext cx="91440" cy="274320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3410099" y="2398231"/>
              <a:ext cx="482097" cy="318684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0" name="Picture 49" descr="Invoices Line Green Black Icon - IconBunny">
              <a:extLst>
                <a:ext uri="{FF2B5EF4-FFF2-40B4-BE49-F238E27FC236}">
                  <a16:creationId xmlns:a16="http://schemas.microsoft.com/office/drawing/2014/main" id="{39CAF953-5967-B471-8AF1-92E24E0A6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83000" y1="39333" x2="83000" y2="39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698" y="2170766"/>
              <a:ext cx="708472" cy="70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 descr="See the source image">
              <a:extLst>
                <a:ext uri="{FF2B5EF4-FFF2-40B4-BE49-F238E27FC236}">
                  <a16:creationId xmlns:a16="http://schemas.microsoft.com/office/drawing/2014/main" id="{CDC2049C-E26B-395E-CB23-A3AEE8CE8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156" y="2138929"/>
              <a:ext cx="573421" cy="573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See the source image">
              <a:extLst>
                <a:ext uri="{FF2B5EF4-FFF2-40B4-BE49-F238E27FC236}">
                  <a16:creationId xmlns:a16="http://schemas.microsoft.com/office/drawing/2014/main" id="{27BD4F7C-CC2E-EB44-4B30-7E4022578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328" y="2237350"/>
              <a:ext cx="560337" cy="560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36451" y="1200152"/>
            <a:ext cx="5364967" cy="1880227"/>
            <a:chOff x="181933" y="1600201"/>
            <a:chExt cx="7153289" cy="2506969"/>
          </a:xfrm>
        </p:grpSpPr>
        <p:grpSp>
          <p:nvGrpSpPr>
            <p:cNvPr id="6" name="Group 5"/>
            <p:cNvGrpSpPr/>
            <p:nvPr/>
          </p:nvGrpSpPr>
          <p:grpSpPr>
            <a:xfrm>
              <a:off x="1054892" y="1600201"/>
              <a:ext cx="6280330" cy="2506969"/>
              <a:chOff x="791168" y="3075070"/>
              <a:chExt cx="4710248" cy="188022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91168" y="3075070"/>
                <a:ext cx="4710248" cy="1880227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685783"/>
                <a:r>
                  <a:rPr lang="en-US" b="1" u="sng" dirty="0">
                    <a:solidFill>
                      <a:srgbClr val="0070C0"/>
                    </a:solidFill>
                    <a:latin typeface="Calibri"/>
                  </a:rPr>
                  <a:t>Allocate</a:t>
                </a:r>
                <a:r>
                  <a:rPr lang="en-US" b="1" dirty="0">
                    <a:solidFill>
                      <a:srgbClr val="0070C0"/>
                    </a:solidFill>
                    <a:latin typeface="Calibri"/>
                  </a:rPr>
                  <a:t> Performance Payment Budget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326532" y="3380325"/>
                <a:ext cx="3810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83">
                  <a:spcAft>
                    <a:spcPts val="600"/>
                  </a:spcAft>
                </a:pPr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Utility allocates desired EEI funds to Performance Payment Budget at any time during rate period  (up to cap).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03112" y="3900108"/>
                <a:ext cx="880643" cy="744281"/>
              </a:xfrm>
              <a:prstGeom prst="rect">
                <a:avLst/>
              </a:prstGeom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4290" rIns="34290" rtlCol="0" anchor="ctr" anchorCtr="0">
                <a:noAutofit/>
              </a:bodyPr>
              <a:lstStyle/>
              <a:p>
                <a:pPr algn="ctr" defTabSz="914333"/>
                <a:r>
                  <a:rPr lang="en-US" sz="1200" b="1" dirty="0">
                    <a:solidFill>
                      <a:prstClr val="white"/>
                    </a:solidFill>
                    <a:latin typeface="Calibri"/>
                  </a:rPr>
                  <a:t>EEI Budget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306342" y="3894732"/>
                <a:ext cx="1340707" cy="3200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4290" rIns="34290" rtlCol="0" anchor="ctr" anchorCtr="0">
                <a:noAutofit/>
              </a:bodyPr>
              <a:lstStyle/>
              <a:p>
                <a:pPr algn="ctr" defTabSz="914333"/>
                <a:r>
                  <a:rPr lang="en-US" sz="1100" b="1" dirty="0">
                    <a:solidFill>
                      <a:prstClr val="black"/>
                    </a:solidFill>
                    <a:latin typeface="Calibri"/>
                  </a:rPr>
                  <a:t>EEI Budget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25599" y="4324349"/>
                <a:ext cx="1340707" cy="3200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34290" rIns="34290" rtlCol="0" anchor="ctr" anchorCtr="0">
                <a:noAutofit/>
              </a:bodyPr>
              <a:lstStyle/>
              <a:p>
                <a:pPr algn="ctr" defTabSz="914333"/>
                <a:r>
                  <a:rPr lang="en-US" sz="1100" b="1" dirty="0">
                    <a:solidFill>
                      <a:prstClr val="black"/>
                    </a:solidFill>
                    <a:latin typeface="Calibri"/>
                  </a:rPr>
                  <a:t>Performance Payment  Budget</a:t>
                </a:r>
              </a:p>
            </p:txBody>
          </p:sp>
          <p:sp>
            <p:nvSpPr>
              <p:cNvPr id="34" name="Right Arrow 33"/>
              <p:cNvSpPr/>
              <p:nvPr/>
            </p:nvSpPr>
            <p:spPr>
              <a:xfrm>
                <a:off x="2752848" y="4128087"/>
                <a:ext cx="482097" cy="318684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33" y="2517780"/>
              <a:ext cx="1745916" cy="786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82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72821" y="2568730"/>
            <a:ext cx="1346783" cy="2246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Ongoing training and support to be scheduled as needed</a:t>
            </a:r>
            <a:endParaRPr lang="en-US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82719" y="3485727"/>
            <a:ext cx="1798680" cy="58368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ight Arrow 47"/>
          <p:cNvSpPr/>
          <p:nvPr/>
        </p:nvSpPr>
        <p:spPr>
          <a:xfrm>
            <a:off x="352252" y="1962150"/>
            <a:ext cx="8563148" cy="713155"/>
          </a:xfrm>
          <a:prstGeom prst="rightArrow">
            <a:avLst>
              <a:gd name="adj1" fmla="val 58566"/>
              <a:gd name="adj2" fmla="val 3792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endParaRPr lang="en-US" sz="1050" dirty="0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38105"/>
              </p:ext>
            </p:extLst>
          </p:nvPr>
        </p:nvGraphicFramePr>
        <p:xfrm>
          <a:off x="369558" y="2114550"/>
          <a:ext cx="8317242" cy="418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207">
                  <a:extLst>
                    <a:ext uri="{9D8B030D-6E8A-4147-A177-3AD203B41FA5}">
                      <a16:colId xmlns:a16="http://schemas.microsoft.com/office/drawing/2014/main" val="1038511632"/>
                    </a:ext>
                  </a:extLst>
                </a:gridCol>
                <a:gridCol w="1386207">
                  <a:extLst>
                    <a:ext uri="{9D8B030D-6E8A-4147-A177-3AD203B41FA5}">
                      <a16:colId xmlns:a16="http://schemas.microsoft.com/office/drawing/2014/main" val="3898043099"/>
                    </a:ext>
                  </a:extLst>
                </a:gridCol>
                <a:gridCol w="1386207">
                  <a:extLst>
                    <a:ext uri="{9D8B030D-6E8A-4147-A177-3AD203B41FA5}">
                      <a16:colId xmlns:a16="http://schemas.microsoft.com/office/drawing/2014/main" val="487482790"/>
                    </a:ext>
                  </a:extLst>
                </a:gridCol>
                <a:gridCol w="1386207">
                  <a:extLst>
                    <a:ext uri="{9D8B030D-6E8A-4147-A177-3AD203B41FA5}">
                      <a16:colId xmlns:a16="http://schemas.microsoft.com/office/drawing/2014/main" val="3717326123"/>
                    </a:ext>
                  </a:extLst>
                </a:gridCol>
                <a:gridCol w="1386207">
                  <a:extLst>
                    <a:ext uri="{9D8B030D-6E8A-4147-A177-3AD203B41FA5}">
                      <a16:colId xmlns:a16="http://schemas.microsoft.com/office/drawing/2014/main" val="3461853957"/>
                    </a:ext>
                  </a:extLst>
                </a:gridCol>
                <a:gridCol w="1386207">
                  <a:extLst>
                    <a:ext uri="{9D8B030D-6E8A-4147-A177-3AD203B41FA5}">
                      <a16:colId xmlns:a16="http://schemas.microsoft.com/office/drawing/2014/main" val="1809487590"/>
                    </a:ext>
                  </a:extLst>
                </a:gridCol>
              </a:tblGrid>
              <a:tr h="20466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/>
                          </a:solidFill>
                        </a:rPr>
                        <a:t>2023</a:t>
                      </a:r>
                      <a:endParaRPr lang="en-US" sz="1200" i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332881"/>
                  </a:ext>
                </a:extLst>
              </a:tr>
              <a:tr h="20466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Sept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October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November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December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January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February+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0888784"/>
                  </a:ext>
                </a:extLst>
              </a:tr>
            </a:tbl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2338956" y="2407503"/>
            <a:ext cx="548640" cy="2541687"/>
            <a:chOff x="2727960" y="2123658"/>
            <a:chExt cx="548640" cy="2541687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62" name="Straight Connector 61"/>
            <p:cNvCxnSpPr/>
            <p:nvPr/>
          </p:nvCxnSpPr>
          <p:spPr>
            <a:xfrm>
              <a:off x="3002280" y="2196465"/>
              <a:ext cx="0" cy="2468880"/>
            </a:xfrm>
            <a:prstGeom prst="line">
              <a:avLst/>
            </a:prstGeom>
            <a:grpFill/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2727960" y="2123658"/>
              <a:ext cx="54864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TODAY</a:t>
              </a:r>
            </a:p>
          </p:txBody>
        </p:sp>
      </p:grpSp>
      <p:cxnSp>
        <p:nvCxnSpPr>
          <p:cNvPr id="82" name="Straight Connector 81"/>
          <p:cNvCxnSpPr/>
          <p:nvPr/>
        </p:nvCxnSpPr>
        <p:spPr>
          <a:xfrm flipH="1" flipV="1">
            <a:off x="5873313" y="2021683"/>
            <a:ext cx="0" cy="2834640"/>
          </a:xfrm>
          <a:prstGeom prst="line">
            <a:avLst/>
          </a:prstGeom>
          <a:ln cap="rnd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7254766" y="2021683"/>
            <a:ext cx="0" cy="2834640"/>
          </a:xfrm>
          <a:prstGeom prst="line">
            <a:avLst/>
          </a:prstGeom>
          <a:ln cap="rnd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02014" y="4079562"/>
            <a:ext cx="9370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i="1" dirty="0">
                <a:cs typeface="Arial" panose="020B0604020202020204" pitchFamily="34" charset="0"/>
              </a:rPr>
              <a:t>TRAINING: Soft Launch Group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258407" y="4079922"/>
            <a:ext cx="39849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i="1" dirty="0" smtClean="0">
                <a:cs typeface="Arial" panose="020B0604020202020204" pitchFamily="34" charset="0"/>
              </a:rPr>
              <a:t>VIRTUAL INSTRUCTOR-LED TRAINING</a:t>
            </a:r>
            <a:r>
              <a:rPr lang="en-US" sz="1200" i="1" dirty="0"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1200" i="1" dirty="0">
                <a:cs typeface="Arial" panose="020B0604020202020204" pitchFamily="34" charset="0"/>
              </a:rPr>
              <a:t>All Utilities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3110405" y="2021683"/>
            <a:ext cx="0" cy="2834640"/>
          </a:xfrm>
          <a:prstGeom prst="line">
            <a:avLst/>
          </a:prstGeom>
          <a:ln cap="rnd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4491859" y="2021683"/>
            <a:ext cx="0" cy="2834640"/>
          </a:xfrm>
          <a:prstGeom prst="line">
            <a:avLst/>
          </a:prstGeom>
          <a:ln cap="rnd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728951" y="2021683"/>
            <a:ext cx="0" cy="2834640"/>
          </a:xfrm>
          <a:prstGeom prst="line">
            <a:avLst/>
          </a:prstGeom>
          <a:ln cap="rnd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1752600" y="3658803"/>
            <a:ext cx="1828800" cy="182880"/>
            <a:chOff x="4998756" y="4202469"/>
            <a:chExt cx="2621512" cy="18288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4998760" y="4301346"/>
              <a:ext cx="2621508" cy="3485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7620266" y="4202469"/>
              <a:ext cx="2" cy="18288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4998756" y="4202469"/>
              <a:ext cx="2" cy="18288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7505" y="450903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4309" y="305201"/>
            <a:ext cx="8229600" cy="708471"/>
          </a:xfrm>
        </p:spPr>
        <p:txBody>
          <a:bodyPr>
            <a:normAutofit/>
          </a:bodyPr>
          <a:lstStyle/>
          <a:p>
            <a:r>
              <a:rPr lang="en-US" sz="2200" dirty="0"/>
              <a:t>BEETS </a:t>
            </a:r>
            <a:r>
              <a:rPr lang="en-US" sz="2200" dirty="0" smtClean="0"/>
              <a:t>Update &amp; Timing</a:t>
            </a:r>
            <a:endParaRPr lang="en-US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2152743" y="3592614"/>
            <a:ext cx="9370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i="1" dirty="0">
                <a:cs typeface="Arial" panose="020B0604020202020204" pitchFamily="34" charset="0"/>
              </a:rPr>
              <a:t>Soft Launch*</a:t>
            </a:r>
          </a:p>
          <a:p>
            <a:pPr algn="ctr"/>
            <a:r>
              <a:rPr lang="en-US" sz="1200" i="1" dirty="0">
                <a:cs typeface="Arial" panose="020B0604020202020204" pitchFamily="34" charset="0"/>
              </a:rPr>
              <a:t>(Oct. 3, 2022) </a:t>
            </a:r>
            <a:endParaRPr lang="en-US" sz="1200" i="1" dirty="0">
              <a:solidFill>
                <a:srgbClr val="442CAA"/>
              </a:solidFill>
              <a:cs typeface="Arial" panose="020B0604020202020204" pitchFamily="34" charset="0"/>
            </a:endParaRPr>
          </a:p>
        </p:txBody>
      </p:sp>
      <p:sp>
        <p:nvSpPr>
          <p:cNvPr id="3" name="5-Point Star 2"/>
          <p:cNvSpPr>
            <a:spLocks noChangeAspect="1"/>
          </p:cNvSpPr>
          <p:nvPr/>
        </p:nvSpPr>
        <p:spPr>
          <a:xfrm>
            <a:off x="3581400" y="3466187"/>
            <a:ext cx="440767" cy="36576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85800" y="4151763"/>
            <a:ext cx="1005840" cy="182880"/>
            <a:chOff x="5535858" y="3657522"/>
            <a:chExt cx="640080" cy="18288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5535859" y="3747609"/>
              <a:ext cx="640078" cy="2706"/>
            </a:xfrm>
            <a:prstGeom prst="line">
              <a:avLst/>
            </a:prstGeom>
            <a:ln w="25400">
              <a:solidFill>
                <a:srgbClr val="0B5395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6175937" y="3657522"/>
              <a:ext cx="1" cy="182880"/>
            </a:xfrm>
            <a:prstGeom prst="line">
              <a:avLst/>
            </a:prstGeom>
            <a:ln w="25400">
              <a:solidFill>
                <a:srgbClr val="0B5395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5535858" y="3657522"/>
              <a:ext cx="1" cy="182880"/>
            </a:xfrm>
            <a:prstGeom prst="line">
              <a:avLst/>
            </a:prstGeom>
            <a:ln w="25400">
              <a:solidFill>
                <a:srgbClr val="0B5395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3110405" y="4151763"/>
            <a:ext cx="4114800" cy="182880"/>
            <a:chOff x="5535858" y="3657522"/>
            <a:chExt cx="640080" cy="182880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5535859" y="3747609"/>
              <a:ext cx="640078" cy="2706"/>
            </a:xfrm>
            <a:prstGeom prst="line">
              <a:avLst/>
            </a:prstGeom>
            <a:ln w="25400">
              <a:solidFill>
                <a:srgbClr val="0B5395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6175937" y="3657522"/>
              <a:ext cx="1" cy="182880"/>
            </a:xfrm>
            <a:prstGeom prst="line">
              <a:avLst/>
            </a:prstGeom>
            <a:ln w="25400">
              <a:solidFill>
                <a:srgbClr val="0B5395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5535858" y="3657522"/>
              <a:ext cx="1" cy="182880"/>
            </a:xfrm>
            <a:prstGeom prst="line">
              <a:avLst/>
            </a:prstGeom>
            <a:ln w="25400">
              <a:solidFill>
                <a:srgbClr val="0B5395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151306" y="4550496"/>
            <a:ext cx="3108960" cy="182880"/>
            <a:chOff x="5535858" y="3657522"/>
            <a:chExt cx="640080" cy="18288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535859" y="3747609"/>
              <a:ext cx="640078" cy="2706"/>
            </a:xfrm>
            <a:prstGeom prst="line">
              <a:avLst/>
            </a:prstGeom>
            <a:ln w="25400">
              <a:solidFill>
                <a:srgbClr val="0B5395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175937" y="3657522"/>
              <a:ext cx="1" cy="182880"/>
            </a:xfrm>
            <a:prstGeom prst="line">
              <a:avLst/>
            </a:prstGeom>
            <a:ln w="25400">
              <a:solidFill>
                <a:srgbClr val="0B5395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5535858" y="3657522"/>
              <a:ext cx="1" cy="182880"/>
            </a:xfrm>
            <a:prstGeom prst="line">
              <a:avLst/>
            </a:prstGeom>
            <a:ln w="25400">
              <a:solidFill>
                <a:srgbClr val="0B5395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4151306" y="4476750"/>
            <a:ext cx="3097760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i="1" dirty="0" smtClean="0">
                <a:cs typeface="Arial" panose="020B0604020202020204" pitchFamily="34" charset="0"/>
              </a:rPr>
              <a:t>DROP-IN OFFICE HOURS:</a:t>
            </a:r>
            <a:endParaRPr lang="en-US" sz="1200" i="1" dirty="0">
              <a:cs typeface="Arial" panose="020B0604020202020204" pitchFamily="34" charset="0"/>
            </a:endParaRPr>
          </a:p>
          <a:p>
            <a:pPr algn="ctr"/>
            <a:r>
              <a:rPr lang="en-US" sz="1200" i="1" dirty="0">
                <a:cs typeface="Arial" panose="020B0604020202020204" pitchFamily="34" charset="0"/>
              </a:rPr>
              <a:t>All Utilities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B16D2-4A37-739C-9E36-A1A2AE5035C1}"/>
              </a:ext>
            </a:extLst>
          </p:cNvPr>
          <p:cNvSpPr txBox="1"/>
          <p:nvPr/>
        </p:nvSpPr>
        <p:spPr>
          <a:xfrm>
            <a:off x="326932" y="1283553"/>
            <a:ext cx="835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Key Rollout Dates: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Soft Launch: October 3, 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2022 (Now Live!)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Last Reporting in IS2.0: November 3, 2022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Full Launch (All Utilities): Target Date of November 16, 2022</a:t>
            </a:r>
            <a:endParaRPr lang="en-US" sz="1200" b="1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1" name="Line Callout 1 (Accent Bar) 8">
            <a:extLst>
              <a:ext uri="{FF2B5EF4-FFF2-40B4-BE49-F238E27FC236}">
                <a16:creationId xmlns:a16="http://schemas.microsoft.com/office/drawing/2014/main" id="{DBBE06A1-EFFC-7B1A-84CC-8AFBC4E3E98D}"/>
              </a:ext>
            </a:extLst>
          </p:cNvPr>
          <p:cNvSpPr/>
          <p:nvPr/>
        </p:nvSpPr>
        <p:spPr>
          <a:xfrm>
            <a:off x="472615" y="2724985"/>
            <a:ext cx="1417256" cy="737528"/>
          </a:xfrm>
          <a:prstGeom prst="accentBorderCallout1">
            <a:avLst>
              <a:gd name="adj1" fmla="val 63197"/>
              <a:gd name="adj2" fmla="val 105412"/>
              <a:gd name="adj3" fmla="val 101388"/>
              <a:gd name="adj4" fmla="val 129469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 Launch: </a:t>
            </a:r>
          </a:p>
          <a:p>
            <a:pPr marL="120650" marR="0" lvl="0" indent="-1206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Utility Focus Group</a:t>
            </a:r>
          </a:p>
          <a:p>
            <a:pPr marL="120650" marR="0" lvl="0" indent="-1206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PNGC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Utilities</a:t>
            </a:r>
          </a:p>
          <a:p>
            <a:pPr marL="120650" marR="0" lvl="0" indent="-1206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1" dirty="0" smtClean="0">
                <a:solidFill>
                  <a:prstClr val="black"/>
                </a:solidFill>
                <a:latin typeface="Calibri"/>
              </a:rPr>
              <a:t>All BPA Staff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27083" y="3364166"/>
            <a:ext cx="1707199" cy="430887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Launch Go Live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(~Nov. 16, 2022)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931" y="883096"/>
            <a:ext cx="8563149" cy="437632"/>
          </a:xfrm>
          <a:prstGeom prst="rect">
            <a:avLst/>
          </a:prstGeom>
          <a:solidFill>
            <a:srgbClr val="FFE3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BEETS is now live for Soft Launch Utilities!  Reporting thus far has been smooth and uneventful.  Transition of all utility customers is a </a:t>
            </a:r>
            <a:r>
              <a:rPr lang="en-US" sz="1400" b="1" i="1" dirty="0" smtClean="0">
                <a:solidFill>
                  <a:schemeClr val="tx1"/>
                </a:solidFill>
              </a:rPr>
              <a:t>GO for the mid-November.   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59" name="5-Point Star 58"/>
          <p:cNvSpPr>
            <a:spLocks noChangeAspect="1"/>
          </p:cNvSpPr>
          <p:nvPr/>
        </p:nvSpPr>
        <p:spPr>
          <a:xfrm>
            <a:off x="3068835" y="2462998"/>
            <a:ext cx="220384" cy="18288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65676" y="2569424"/>
            <a:ext cx="1355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Last Reporting in IS2.0 (11/3/22)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4674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7505" y="450903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4309" y="305201"/>
            <a:ext cx="8229600" cy="708471"/>
          </a:xfrm>
        </p:spPr>
        <p:txBody>
          <a:bodyPr>
            <a:normAutofit/>
          </a:bodyPr>
          <a:lstStyle/>
          <a:p>
            <a:r>
              <a:rPr lang="en-US" sz="2200" dirty="0"/>
              <a:t>BEETS </a:t>
            </a:r>
            <a:r>
              <a:rPr lang="en-US" sz="2200" dirty="0" smtClean="0"/>
              <a:t>Soft Launch so far…by the numbers.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30505" y="1031673"/>
            <a:ext cx="647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i="1" dirty="0" smtClean="0"/>
              <a:t>As of Friday October 14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….</a:t>
            </a:r>
          </a:p>
          <a:p>
            <a:pPr>
              <a:spcAft>
                <a:spcPts val="2400"/>
              </a:spcAft>
            </a:pPr>
            <a:r>
              <a:rPr lang="en-US" sz="2000" b="1" dirty="0" smtClean="0">
                <a:solidFill>
                  <a:srgbClr val="00B050"/>
                </a:solidFill>
              </a:rPr>
              <a:t>18</a:t>
            </a:r>
            <a:r>
              <a:rPr lang="en-US" sz="1600" dirty="0" smtClean="0"/>
              <a:t> utilities reported in BEETS across </a:t>
            </a:r>
            <a:r>
              <a:rPr lang="en-US" sz="2000" b="1" dirty="0" smtClean="0">
                <a:solidFill>
                  <a:srgbClr val="00B050"/>
                </a:solidFill>
              </a:rPr>
              <a:t>7</a:t>
            </a:r>
            <a:r>
              <a:rPr lang="en-US" sz="1600" dirty="0" smtClean="0"/>
              <a:t> programs</a:t>
            </a:r>
          </a:p>
          <a:p>
            <a:pPr>
              <a:spcAft>
                <a:spcPts val="2400"/>
              </a:spcAft>
            </a:pPr>
            <a:r>
              <a:rPr lang="en-US" sz="2400" b="1" dirty="0" smtClean="0">
                <a:solidFill>
                  <a:srgbClr val="00B050"/>
                </a:solidFill>
              </a:rPr>
              <a:t>908</a:t>
            </a:r>
            <a:r>
              <a:rPr lang="en-US" dirty="0" smtClean="0"/>
              <a:t> applications submitted </a:t>
            </a:r>
          </a:p>
          <a:p>
            <a:pPr>
              <a:spcAft>
                <a:spcPts val="2400"/>
              </a:spcAft>
            </a:pPr>
            <a:r>
              <a:rPr lang="en-US" sz="2400" b="1" dirty="0" smtClean="0">
                <a:solidFill>
                  <a:srgbClr val="00B050"/>
                </a:solidFill>
              </a:rPr>
              <a:t>568</a:t>
            </a:r>
            <a:r>
              <a:rPr lang="en-US" dirty="0" smtClean="0"/>
              <a:t> projects/measures approved through compliance</a:t>
            </a:r>
          </a:p>
          <a:p>
            <a:pPr>
              <a:spcAft>
                <a:spcPts val="2400"/>
              </a:spcAft>
            </a:pPr>
            <a:r>
              <a:rPr lang="en-US" sz="2800" b="1" dirty="0" smtClean="0">
                <a:solidFill>
                  <a:srgbClr val="00B050"/>
                </a:solidFill>
              </a:rPr>
              <a:t>1,150,365.5</a:t>
            </a:r>
            <a:r>
              <a:rPr lang="en-US" sz="2000" dirty="0" smtClean="0"/>
              <a:t> kWh in projected </a:t>
            </a:r>
            <a:r>
              <a:rPr lang="en-US" sz="2000" dirty="0" err="1" smtClean="0"/>
              <a:t>busbar</a:t>
            </a:r>
            <a:r>
              <a:rPr lang="en-US" sz="2000" dirty="0" smtClean="0"/>
              <a:t> energy savings</a:t>
            </a:r>
          </a:p>
          <a:p>
            <a:pPr>
              <a:spcAft>
                <a:spcPts val="2400"/>
              </a:spcAft>
            </a:pPr>
            <a:r>
              <a:rPr lang="en-US" sz="3200" b="1" dirty="0" smtClean="0">
                <a:solidFill>
                  <a:srgbClr val="00B050"/>
                </a:solidFill>
              </a:rPr>
              <a:t>$1,279,281.41 </a:t>
            </a:r>
            <a:r>
              <a:rPr lang="en-US" sz="2400" dirty="0" smtClean="0"/>
              <a:t>in projected EEI payments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F3F6F2-D028-449B-AE12-C74E92E23D6A}"/>
              </a:ext>
            </a:extLst>
          </p:cNvPr>
          <p:cNvSpPr/>
          <p:nvPr/>
        </p:nvSpPr>
        <p:spPr>
          <a:xfrm>
            <a:off x="0" y="3502818"/>
            <a:ext cx="9144000" cy="1640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400300"/>
            <a:ext cx="7772400" cy="1103313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E4B53-0BA4-4544-ADEB-86F0F7698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9" y="3867150"/>
            <a:ext cx="2856641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F655E5-879C-408F-842C-D999C7219A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419"/>
          <a:stretch/>
        </p:blipFill>
        <p:spPr>
          <a:xfrm>
            <a:off x="7772400" y="4324350"/>
            <a:ext cx="1219200" cy="7209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1828800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What’s Changing?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F35AF5BA-7545-4FB9-AD82-8EA4B70C6FD1}"/>
              </a:ext>
            </a:extLst>
          </p:cNvPr>
          <p:cNvSpPr txBox="1">
            <a:spLocks/>
          </p:cNvSpPr>
          <p:nvPr/>
        </p:nvSpPr>
        <p:spPr>
          <a:xfrm>
            <a:off x="265670" y="440885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What’s Changing? –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BPA EE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Reporting Process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50085" y="3390002"/>
            <a:ext cx="864915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submits application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39454" y="3390002"/>
            <a:ext cx="1047146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 performs Compliance Review*</a:t>
            </a:r>
          </a:p>
        </p:txBody>
      </p:sp>
      <p:pic>
        <p:nvPicPr>
          <p:cNvPr id="27" name="Picture 2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8" t="12010" r="21667" b="12570"/>
          <a:stretch/>
        </p:blipFill>
        <p:spPr bwMode="auto">
          <a:xfrm>
            <a:off x="7312844" y="2646687"/>
            <a:ext cx="48006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See the source image">
            <a:extLst>
              <a:ext uri="{FF2B5EF4-FFF2-40B4-BE49-F238E27FC236}">
                <a16:creationId xmlns:a16="http://schemas.microsoft.com/office/drawing/2014/main" id="{CDC2049C-E26B-395E-CB23-A3AEE8CE8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534" y="2646687"/>
            <a:ext cx="640079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See the source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708" y1="42813" x2="42708" y2="42813"/>
                        <a14:foregroundMark x1="50833" y1="18438" x2="50833" y2="18438"/>
                        <a14:foregroundMark x1="60625" y1="41875" x2="60625" y2="41875"/>
                        <a14:foregroundMark x1="60000" y1="58750" x2="60000" y2="58750"/>
                        <a14:foregroundMark x1="58750" y1="73750" x2="58750" y2="73750"/>
                        <a14:foregroundMark x1="43958" y1="55313" x2="43958" y2="55313"/>
                        <a14:foregroundMark x1="43958" y1="72500" x2="43958" y2="72500"/>
                        <a14:foregroundMark x1="41458" y1="88750" x2="41458" y2="8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10000" r="28333" b="7500"/>
          <a:stretch/>
        </p:blipFill>
        <p:spPr bwMode="auto">
          <a:xfrm>
            <a:off x="6295644" y="2646687"/>
            <a:ext cx="50430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052356" y="2223328"/>
            <a:ext cx="947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~ 7 – 10 business days</a:t>
            </a:r>
          </a:p>
        </p:txBody>
      </p:sp>
      <p:pic>
        <p:nvPicPr>
          <p:cNvPr id="31" name="Picture 20" descr="See the source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78" b="79806" l="25948" r="85230">
                        <a14:foregroundMark x1="67265" y1="24078" x2="67265" y2="24078"/>
                        <a14:foregroundMark x1="85230" y1="43883" x2="85230" y2="43883"/>
                        <a14:foregroundMark x1="51697" y1="34369" x2="51697" y2="34369"/>
                        <a14:foregroundMark x1="25948" y1="34563" x2="25948" y2="34563"/>
                        <a14:foregroundMark x1="41916" y1="45243" x2="41916" y2="45243"/>
                        <a14:foregroundMark x1="49701" y1="54369" x2="49701" y2="54369"/>
                        <a14:foregroundMark x1="50499" y1="65049" x2="50499" y2="65049"/>
                        <a14:backgroundMark x1="86826" y1="80388" x2="86826" y2="80388"/>
                        <a14:backgroundMark x1="86627" y1="21553" x2="86627" y2="21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31" t="20632" r="12303" b="19291"/>
          <a:stretch/>
        </p:blipFill>
        <p:spPr bwMode="auto">
          <a:xfrm>
            <a:off x="5026691" y="2646687"/>
            <a:ext cx="68268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topwatch - Free interface ico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0714" y="2116516"/>
            <a:ext cx="58057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083040" y="2063942"/>
            <a:ext cx="845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Net 10 payment clock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30054" y="3390002"/>
            <a:ext cx="1047146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invoices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*NEW*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01000" y="3390002"/>
            <a:ext cx="1047146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 issues payment</a:t>
            </a:r>
          </a:p>
        </p:txBody>
      </p:sp>
      <p:pic>
        <p:nvPicPr>
          <p:cNvPr id="39" name="Picture 2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8" t="12010" r="21667" b="12570"/>
          <a:stretch/>
        </p:blipFill>
        <p:spPr bwMode="auto">
          <a:xfrm>
            <a:off x="499948" y="2646687"/>
            <a:ext cx="48006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07521" y="3390002"/>
            <a:ext cx="86491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compiles and submits invoice package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25267" y="3390002"/>
            <a:ext cx="104714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 performs Compliance Review*</a:t>
            </a:r>
          </a:p>
        </p:txBody>
      </p:sp>
      <p:pic>
        <p:nvPicPr>
          <p:cNvPr id="43" name="Picture 16" descr="See the source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708" y1="42813" x2="42708" y2="42813"/>
                        <a14:foregroundMark x1="50833" y1="18438" x2="50833" y2="18438"/>
                        <a14:foregroundMark x1="60625" y1="41875" x2="60625" y2="41875"/>
                        <a14:foregroundMark x1="60000" y1="58750" x2="60000" y2="58750"/>
                        <a14:foregroundMark x1="58750" y1="73750" x2="58750" y2="73750"/>
                        <a14:foregroundMark x1="43958" y1="55313" x2="43958" y2="55313"/>
                        <a14:foregroundMark x1="43958" y1="72500" x2="43958" y2="72500"/>
                        <a14:foregroundMark x1="41458" y1="88750" x2="41458" y2="8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10000" r="28333" b="7500"/>
          <a:stretch/>
        </p:blipFill>
        <p:spPr bwMode="auto">
          <a:xfrm>
            <a:off x="1891866" y="2646687"/>
            <a:ext cx="50430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See the source image">
            <a:extLst>
              <a:ext uri="{FF2B5EF4-FFF2-40B4-BE49-F238E27FC236}">
                <a16:creationId xmlns:a16="http://schemas.microsoft.com/office/drawing/2014/main" id="{CDC2049C-E26B-395E-CB23-A3AEE8CE8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028" y="2646687"/>
            <a:ext cx="640079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067654" y="3390002"/>
            <a:ext cx="104714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BPA issues payment</a:t>
            </a:r>
          </a:p>
        </p:txBody>
      </p:sp>
      <p:sp>
        <p:nvSpPr>
          <p:cNvPr id="46" name="Right Arrow 45"/>
          <p:cNvSpPr/>
          <p:nvPr/>
        </p:nvSpPr>
        <p:spPr>
          <a:xfrm>
            <a:off x="1245437" y="2814089"/>
            <a:ext cx="381000" cy="305277"/>
          </a:xfrm>
          <a:prstGeom prst="rightArrow">
            <a:avLst>
              <a:gd name="adj1" fmla="val 34111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2661599" y="2814089"/>
            <a:ext cx="381000" cy="305277"/>
          </a:xfrm>
          <a:prstGeom prst="rightArrow">
            <a:avLst>
              <a:gd name="adj1" fmla="val 34111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6865896" y="2814089"/>
            <a:ext cx="381000" cy="305277"/>
          </a:xfrm>
          <a:prstGeom prst="rightArrow">
            <a:avLst>
              <a:gd name="adj1" fmla="val 34111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7858852" y="2814089"/>
            <a:ext cx="381000" cy="305277"/>
          </a:xfrm>
          <a:prstGeom prst="rightArrow">
            <a:avLst>
              <a:gd name="adj1" fmla="val 34111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4" name="Picture 2" descr="Stopwatch - Free interface ico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1550" y="2143191"/>
            <a:ext cx="58057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2290871" y="2046938"/>
            <a:ext cx="1035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 day invoicing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clock</a:t>
            </a:r>
          </a:p>
        </p:txBody>
      </p:sp>
      <p:sp>
        <p:nvSpPr>
          <p:cNvPr id="56" name="Left Brace 55"/>
          <p:cNvSpPr/>
          <p:nvPr/>
        </p:nvSpPr>
        <p:spPr>
          <a:xfrm rot="5400000">
            <a:off x="2104044" y="1000736"/>
            <a:ext cx="155448" cy="3200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191000" y="2724411"/>
            <a:ext cx="619976" cy="484632"/>
            <a:chOff x="4290137" y="1871741"/>
            <a:chExt cx="619976" cy="484632"/>
          </a:xfrm>
        </p:grpSpPr>
        <p:sp>
          <p:nvSpPr>
            <p:cNvPr id="61" name="Chevron 60"/>
            <p:cNvSpPr/>
            <p:nvPr/>
          </p:nvSpPr>
          <p:spPr>
            <a:xfrm>
              <a:off x="4552050" y="1871741"/>
              <a:ext cx="358063" cy="484632"/>
            </a:xfrm>
            <a:prstGeom prst="chevron">
              <a:avLst>
                <a:gd name="adj" fmla="val 6588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Chevron 61"/>
            <p:cNvSpPr/>
            <p:nvPr/>
          </p:nvSpPr>
          <p:spPr>
            <a:xfrm>
              <a:off x="4290137" y="1871741"/>
              <a:ext cx="358063" cy="484632"/>
            </a:xfrm>
            <a:prstGeom prst="chevron">
              <a:avLst>
                <a:gd name="adj" fmla="val 6588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Left Brace 73"/>
          <p:cNvSpPr/>
          <p:nvPr/>
        </p:nvSpPr>
        <p:spPr>
          <a:xfrm rot="5400000">
            <a:off x="7923276" y="1849937"/>
            <a:ext cx="155448" cy="14630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0729" y="1617635"/>
            <a:ext cx="3931920" cy="215444"/>
          </a:xfrm>
          <a:prstGeom prst="rect">
            <a:avLst/>
          </a:prstGeom>
          <a:solidFill>
            <a:srgbClr val="FFE38B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Customers always get paid at 30 days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10729" y="1277841"/>
            <a:ext cx="3931920" cy="274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43594" y="1617635"/>
            <a:ext cx="3931920" cy="215444"/>
          </a:xfrm>
          <a:prstGeom prst="rect">
            <a:avLst/>
          </a:prstGeom>
          <a:solidFill>
            <a:srgbClr val="FFE38B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600"/>
              </a:spcAft>
              <a:defRPr sz="1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Customers could get paid in LESS than 30 days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9948" y="4708117"/>
            <a:ext cx="209347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*Oversight performed if applicable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43594" y="1277841"/>
            <a:ext cx="393192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Future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287">
            <a:off x="550504" y="2994809"/>
            <a:ext cx="367017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1A91F33-CAC6-6371-6359-A2C3FC7741F8}"/>
              </a:ext>
            </a:extLst>
          </p:cNvPr>
          <p:cNvCxnSpPr>
            <a:cxnSpLocks/>
          </p:cNvCxnSpPr>
          <p:nvPr/>
        </p:nvCxnSpPr>
        <p:spPr>
          <a:xfrm>
            <a:off x="5857849" y="3094754"/>
            <a:ext cx="0" cy="59049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53D5D00-0274-D103-050D-CEB067FB5D37}"/>
              </a:ext>
            </a:extLst>
          </p:cNvPr>
          <p:cNvSpPr txBox="1"/>
          <p:nvPr/>
        </p:nvSpPr>
        <p:spPr>
          <a:xfrm>
            <a:off x="5612962" y="3955885"/>
            <a:ext cx="6826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Technical Review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(If Applicable)</a:t>
            </a:r>
          </a:p>
        </p:txBody>
      </p:sp>
      <p:sp>
        <p:nvSpPr>
          <p:cNvPr id="23" name="Right Arrow 48">
            <a:extLst>
              <a:ext uri="{FF2B5EF4-FFF2-40B4-BE49-F238E27FC236}">
                <a16:creationId xmlns:a16="http://schemas.microsoft.com/office/drawing/2014/main" id="{AC35465B-02BD-296A-226A-70417D2AB44B}"/>
              </a:ext>
            </a:extLst>
          </p:cNvPr>
          <p:cNvSpPr/>
          <p:nvPr/>
        </p:nvSpPr>
        <p:spPr>
          <a:xfrm>
            <a:off x="5803171" y="2802463"/>
            <a:ext cx="381000" cy="305277"/>
          </a:xfrm>
          <a:prstGeom prst="rightArrow">
            <a:avLst>
              <a:gd name="adj1" fmla="val 34111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3201F52-44DE-D466-4D34-5EF03071C342}"/>
              </a:ext>
            </a:extLst>
          </p:cNvPr>
          <p:cNvCxnSpPr>
            <a:cxnSpLocks/>
          </p:cNvCxnSpPr>
          <p:nvPr/>
        </p:nvCxnSpPr>
        <p:spPr>
          <a:xfrm flipH="1" flipV="1">
            <a:off x="5981700" y="3105526"/>
            <a:ext cx="0" cy="57972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678413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35AF5BA-7545-4FB9-AD82-8EA4B70C6FD1}"/>
              </a:ext>
            </a:extLst>
          </p:cNvPr>
          <p:cNvSpPr txBox="1">
            <a:spLocks/>
          </p:cNvSpPr>
          <p:nvPr/>
        </p:nvSpPr>
        <p:spPr>
          <a:xfrm>
            <a:off x="265670" y="440885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What’s Changing? – Performance Payments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0592" y="2038350"/>
            <a:ext cx="3156497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Automatic, but not flexible: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Automatic Payment or request to Opt 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bucket of funding for all payments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Same Invoice for EEI and Performance Payments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95900" y="2038350"/>
            <a:ext cx="3154680" cy="1954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steps, but more flexible: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Customers control if, when and how much is paid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Separate EEI &amp; Performance Payment buckets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Separate invoices for EEI and Performance Payments 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201507" y="2773224"/>
            <a:ext cx="619976" cy="484632"/>
            <a:chOff x="4290137" y="1871741"/>
            <a:chExt cx="619976" cy="484632"/>
          </a:xfrm>
        </p:grpSpPr>
        <p:sp>
          <p:nvSpPr>
            <p:cNvPr id="71" name="Chevron 70"/>
            <p:cNvSpPr/>
            <p:nvPr/>
          </p:nvSpPr>
          <p:spPr>
            <a:xfrm>
              <a:off x="4552050" y="1871741"/>
              <a:ext cx="358063" cy="484632"/>
            </a:xfrm>
            <a:prstGeom prst="chevron">
              <a:avLst>
                <a:gd name="adj" fmla="val 6588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Chevron 71"/>
            <p:cNvSpPr/>
            <p:nvPr/>
          </p:nvSpPr>
          <p:spPr>
            <a:xfrm>
              <a:off x="4290137" y="1871741"/>
              <a:ext cx="358063" cy="484632"/>
            </a:xfrm>
            <a:prstGeom prst="chevron">
              <a:avLst>
                <a:gd name="adj" fmla="val 6588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11480" y="1277841"/>
            <a:ext cx="3474720" cy="274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35880" y="1277841"/>
            <a:ext cx="347472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7456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678413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35AF5BA-7545-4FB9-AD82-8EA4B70C6FD1}"/>
              </a:ext>
            </a:extLst>
          </p:cNvPr>
          <p:cNvSpPr txBox="1">
            <a:spLocks/>
          </p:cNvSpPr>
          <p:nvPr/>
        </p:nvSpPr>
        <p:spPr>
          <a:xfrm>
            <a:off x="265670" y="440885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What’s Changing? –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UES Measures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966148"/>
            <a:ext cx="453493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Changes to UES Measure Template: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Similar format modified to reflect BEETS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‘Smarter’ validation and Error Checks built in to catch common errors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‘Tips’ available by clicking on column headers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004" b="-3093"/>
          <a:stretch/>
        </p:blipFill>
        <p:spPr>
          <a:xfrm>
            <a:off x="4779264" y="2969196"/>
            <a:ext cx="3886200" cy="1355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41870" y="773022"/>
            <a:ext cx="849733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Requirements*: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Make/Model/Installed Cost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 required for </a:t>
            </a: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Residential DHPs and select Commercial Measures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Make/Model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 required for </a:t>
            </a: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Advanced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Smart Thermostats </a:t>
            </a:r>
            <a:endParaRPr kumimoji="0" lang="en-US" sz="16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 Heating System Type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 required for </a:t>
            </a: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Residential ‘Any Electric’ Insulation, Windows, and Prescriptive Duct Sealing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(unless specified in Reference Number Measure name)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870" y="4671555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*Be sure to refer to the Implementation Manual for specific requirements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3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F3F6F2-D028-449B-AE12-C74E92E23D6A}"/>
              </a:ext>
            </a:extLst>
          </p:cNvPr>
          <p:cNvSpPr/>
          <p:nvPr/>
        </p:nvSpPr>
        <p:spPr>
          <a:xfrm>
            <a:off x="0" y="3502818"/>
            <a:ext cx="9144000" cy="1640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400300"/>
            <a:ext cx="7772400" cy="1103313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E4B53-0BA4-4544-ADEB-86F0F7698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9" y="3867150"/>
            <a:ext cx="2856641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F655E5-879C-408F-842C-D999C7219A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419"/>
          <a:stretch/>
        </p:blipFill>
        <p:spPr>
          <a:xfrm>
            <a:off x="7772400" y="4324350"/>
            <a:ext cx="1219200" cy="7209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1828800"/>
            <a:ext cx="7772400" cy="110251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4200" dirty="0" smtClean="0">
                <a:solidFill>
                  <a:schemeClr val="bg1"/>
                </a:solidFill>
              </a:rPr>
              <a:t>Customer Training &amp; Transition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797ECA0C4144483EBD80337BF909C" ma:contentTypeVersion="1" ma:contentTypeDescription="Create a new document." ma:contentTypeScope="" ma:versionID="871413df8398910baa8a6d762d8e397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8FE626-82A5-4348-86C3-BA0501EEDF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4AEE49-C58D-474F-93CD-FD542C3868C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F16121-CAB5-44CC-A260-945964C256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23485</TotalTime>
  <Words>2279</Words>
  <Application>Microsoft Office PowerPoint</Application>
  <PresentationFormat>On-screen Show (16:9)</PresentationFormat>
  <Paragraphs>328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Courier New</vt:lpstr>
      <vt:lpstr>Gotham Bold</vt:lpstr>
      <vt:lpstr>Helvetica Neue</vt:lpstr>
      <vt:lpstr>Helvetica Neue Light</vt:lpstr>
      <vt:lpstr>Wingdings</vt:lpstr>
      <vt:lpstr>Office Theme</vt:lpstr>
      <vt:lpstr>2_Custom Design</vt:lpstr>
      <vt:lpstr>1_Custom Design</vt:lpstr>
      <vt:lpstr>Custom Design</vt:lpstr>
      <vt:lpstr>1_Office Theme</vt:lpstr>
      <vt:lpstr>3_Office Theme</vt:lpstr>
      <vt:lpstr>BEETS Training &amp; Transition Update October 19, 2022</vt:lpstr>
      <vt:lpstr>PowerPoint Presentation</vt:lpstr>
      <vt:lpstr>BEETS Update &amp; Timing</vt:lpstr>
      <vt:lpstr>BEETS Soft Launch so far…by the numbers.</vt:lpstr>
      <vt:lpstr>Questions?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BEETS Performance Payments Process</vt:lpstr>
    </vt:vector>
  </TitlesOfParts>
  <Company>Bonneville Power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BPA User</dc:creator>
  <cp:lastModifiedBy>Brice Lang</cp:lastModifiedBy>
  <cp:revision>1935</cp:revision>
  <cp:lastPrinted>2021-07-15T18:37:24Z</cp:lastPrinted>
  <dcterms:created xsi:type="dcterms:W3CDTF">2013-09-16T17:48:00Z</dcterms:created>
  <dcterms:modified xsi:type="dcterms:W3CDTF">2022-10-20T18:40:47Z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0x0101005CD797ECA0C4144483EBD80337BF909C</vt:lpwstr>
  </property>
</Properties>
</file>