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 id="2147483672" r:id="rId5"/>
    <p:sldMasterId id="2147483660" r:id="rId6"/>
    <p:sldMasterId id="2147483700" r:id="rId7"/>
    <p:sldMasterId id="2147483708" r:id="rId8"/>
    <p:sldMasterId id="2147483728" r:id="rId9"/>
    <p:sldMasterId id="2147483737" r:id="rId10"/>
  </p:sldMasterIdLst>
  <p:notesMasterIdLst>
    <p:notesMasterId r:id="rId28"/>
  </p:notesMasterIdLst>
  <p:handoutMasterIdLst>
    <p:handoutMasterId r:id="rId29"/>
  </p:handoutMasterIdLst>
  <p:sldIdLst>
    <p:sldId id="422" r:id="rId11"/>
    <p:sldId id="494" r:id="rId12"/>
    <p:sldId id="485" r:id="rId13"/>
    <p:sldId id="474" r:id="rId14"/>
    <p:sldId id="481" r:id="rId15"/>
    <p:sldId id="451" r:id="rId16"/>
    <p:sldId id="493" r:id="rId17"/>
    <p:sldId id="483" r:id="rId18"/>
    <p:sldId id="466" r:id="rId19"/>
    <p:sldId id="480" r:id="rId20"/>
    <p:sldId id="472" r:id="rId21"/>
    <p:sldId id="486" r:id="rId22"/>
    <p:sldId id="495" r:id="rId23"/>
    <p:sldId id="488" r:id="rId24"/>
    <p:sldId id="489" r:id="rId25"/>
    <p:sldId id="490" r:id="rId26"/>
    <p:sldId id="491" r:id="rId27"/>
  </p:sldIdLst>
  <p:sldSz cx="14630400" cy="8229600"/>
  <p:notesSz cx="7010400" cy="9296400"/>
  <p:defaultTextStyle>
    <a:defPPr>
      <a:defRPr lang="en-US"/>
    </a:defPPr>
    <a:lvl1pPr marL="0" algn="l" defTabSz="1305830" rtl="0" eaLnBrk="1" latinLnBrk="0" hangingPunct="1">
      <a:defRPr sz="2600" kern="1200">
        <a:solidFill>
          <a:schemeClr val="tx1"/>
        </a:solidFill>
        <a:latin typeface="+mn-lt"/>
        <a:ea typeface="+mn-ea"/>
        <a:cs typeface="+mn-cs"/>
      </a:defRPr>
    </a:lvl1pPr>
    <a:lvl2pPr marL="652913" algn="l" defTabSz="1305830" rtl="0" eaLnBrk="1" latinLnBrk="0" hangingPunct="1">
      <a:defRPr sz="2600" kern="1200">
        <a:solidFill>
          <a:schemeClr val="tx1"/>
        </a:solidFill>
        <a:latin typeface="+mn-lt"/>
        <a:ea typeface="+mn-ea"/>
        <a:cs typeface="+mn-cs"/>
      </a:defRPr>
    </a:lvl2pPr>
    <a:lvl3pPr marL="1305830" algn="l" defTabSz="1305830" rtl="0" eaLnBrk="1" latinLnBrk="0" hangingPunct="1">
      <a:defRPr sz="2600" kern="1200">
        <a:solidFill>
          <a:schemeClr val="tx1"/>
        </a:solidFill>
        <a:latin typeface="+mn-lt"/>
        <a:ea typeface="+mn-ea"/>
        <a:cs typeface="+mn-cs"/>
      </a:defRPr>
    </a:lvl3pPr>
    <a:lvl4pPr marL="1958745" algn="l" defTabSz="1305830" rtl="0" eaLnBrk="1" latinLnBrk="0" hangingPunct="1">
      <a:defRPr sz="2600" kern="1200">
        <a:solidFill>
          <a:schemeClr val="tx1"/>
        </a:solidFill>
        <a:latin typeface="+mn-lt"/>
        <a:ea typeface="+mn-ea"/>
        <a:cs typeface="+mn-cs"/>
      </a:defRPr>
    </a:lvl4pPr>
    <a:lvl5pPr marL="2611661" algn="l" defTabSz="1305830" rtl="0" eaLnBrk="1" latinLnBrk="0" hangingPunct="1">
      <a:defRPr sz="2600" kern="1200">
        <a:solidFill>
          <a:schemeClr val="tx1"/>
        </a:solidFill>
        <a:latin typeface="+mn-lt"/>
        <a:ea typeface="+mn-ea"/>
        <a:cs typeface="+mn-cs"/>
      </a:defRPr>
    </a:lvl5pPr>
    <a:lvl6pPr marL="3264572" algn="l" defTabSz="1305830" rtl="0" eaLnBrk="1" latinLnBrk="0" hangingPunct="1">
      <a:defRPr sz="2600" kern="1200">
        <a:solidFill>
          <a:schemeClr val="tx1"/>
        </a:solidFill>
        <a:latin typeface="+mn-lt"/>
        <a:ea typeface="+mn-ea"/>
        <a:cs typeface="+mn-cs"/>
      </a:defRPr>
    </a:lvl6pPr>
    <a:lvl7pPr marL="3917487" algn="l" defTabSz="1305830" rtl="0" eaLnBrk="1" latinLnBrk="0" hangingPunct="1">
      <a:defRPr sz="2600" kern="1200">
        <a:solidFill>
          <a:schemeClr val="tx1"/>
        </a:solidFill>
        <a:latin typeface="+mn-lt"/>
        <a:ea typeface="+mn-ea"/>
        <a:cs typeface="+mn-cs"/>
      </a:defRPr>
    </a:lvl7pPr>
    <a:lvl8pPr marL="4570400" algn="l" defTabSz="1305830" rtl="0" eaLnBrk="1" latinLnBrk="0" hangingPunct="1">
      <a:defRPr sz="2600" kern="1200">
        <a:solidFill>
          <a:schemeClr val="tx1"/>
        </a:solidFill>
        <a:latin typeface="+mn-lt"/>
        <a:ea typeface="+mn-ea"/>
        <a:cs typeface="+mn-cs"/>
      </a:defRPr>
    </a:lvl8pPr>
    <a:lvl9pPr marL="5223315" algn="l" defTabSz="1305830" rtl="0" eaLnBrk="1" latinLnBrk="0" hangingPunct="1">
      <a:defRPr sz="2600" kern="1200">
        <a:solidFill>
          <a:schemeClr val="tx1"/>
        </a:solidFill>
        <a:latin typeface="+mn-lt"/>
        <a:ea typeface="+mn-ea"/>
        <a:cs typeface="+mn-cs"/>
      </a:defRPr>
    </a:lvl9pPr>
  </p:defaultTextStyle>
  <p:extLst>
    <p:ext uri="{521415D9-36F7-43E2-AB2F-B90AF26B5E84}">
      <p14:sectionLst xmlns:p14="http://schemas.microsoft.com/office/powerpoint/2010/main">
        <p14:section name="QBR Slides" id="{FF6D3CE6-0A99-4010-B27B-4371D3CD2E4B}">
          <p14:sldIdLst>
            <p14:sldId id="422"/>
            <p14:sldId id="494"/>
            <p14:sldId id="485"/>
            <p14:sldId id="474"/>
            <p14:sldId id="481"/>
            <p14:sldId id="451"/>
            <p14:sldId id="493"/>
            <p14:sldId id="483"/>
            <p14:sldId id="466"/>
            <p14:sldId id="480"/>
            <p14:sldId id="472"/>
            <p14:sldId id="486"/>
            <p14:sldId id="495"/>
            <p14:sldId id="488"/>
            <p14:sldId id="489"/>
            <p14:sldId id="490"/>
            <p14:sldId id="4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592">
          <p15:clr>
            <a:srgbClr val="A4A3A4"/>
          </p15:clr>
        </p15:guide>
        <p15:guide id="4" pos="460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 Lane" initials="Nic" lastIdx="13" clrIdx="0"/>
  <p:cmAuthor id="1" name="Sarah Burczak" initials="BPA_SB" lastIdx="1" clrIdx="1"/>
  <p:cmAuthor id="2" name="KLT" initials="KLT" lastIdx="6" clrIdx="2"/>
  <p:cmAuthor id="3" name="Chris Dunning" initials="CDunning" lastIdx="13" clrIdx="3"/>
  <p:cmAuthor id="4" name="BPA User" initials="BPA_USER" lastIdx="1" clrIdx="4"/>
  <p:cmAuthor id="5" name="Goode,Amanda Mae M (BPA) - DKE-7" initials="GMM(-D" lastIdx="2" clrIdx="5">
    <p:extLst>
      <p:ext uri="{19B8F6BF-5375-455C-9EA6-DF929625EA0E}">
        <p15:presenceInfo xmlns:p15="http://schemas.microsoft.com/office/powerpoint/2012/main" userId="S-1-5-21-2009805145-1601463483-1839490880-133053" providerId="AD"/>
      </p:ext>
    </p:extLst>
  </p:cmAuthor>
  <p:cmAuthor id="6" name="Kristel Turner" initials="KT" lastIdx="1" clrIdx="6">
    <p:extLst>
      <p:ext uri="{19B8F6BF-5375-455C-9EA6-DF929625EA0E}">
        <p15:presenceInfo xmlns:p15="http://schemas.microsoft.com/office/powerpoint/2012/main" userId="Kristel Tur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F6FC6"/>
    <a:srgbClr val="FF33CC"/>
    <a:srgbClr val="EAEAEA"/>
    <a:srgbClr val="5E9732"/>
    <a:srgbClr val="0079C1"/>
    <a:srgbClr val="5EB050"/>
    <a:srgbClr val="AF272F"/>
    <a:srgbClr val="00467F"/>
    <a:srgbClr val="B3A2C6"/>
    <a:srgbClr val="B3A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89803" autoAdjust="0"/>
  </p:normalViewPr>
  <p:slideViewPr>
    <p:cSldViewPr>
      <p:cViewPr varScale="1">
        <p:scale>
          <a:sx n="53" d="100"/>
          <a:sy n="53" d="100"/>
        </p:scale>
        <p:origin x="1218" y="78"/>
      </p:cViewPr>
      <p:guideLst>
        <p:guide orient="horz" pos="2160"/>
        <p:guide pos="2880"/>
        <p:guide orient="horz" pos="2592"/>
        <p:guide pos="4608"/>
      </p:guideLst>
    </p:cSldViewPr>
  </p:slideViewPr>
  <p:outlineViewPr>
    <p:cViewPr>
      <p:scale>
        <a:sx n="33" d="100"/>
        <a:sy n="33" d="100"/>
      </p:scale>
      <p:origin x="0" y="0"/>
    </p:cViewPr>
  </p:outlineViewPr>
  <p:notesTextViewPr>
    <p:cViewPr>
      <p:scale>
        <a:sx n="3" d="2"/>
        <a:sy n="3" d="2"/>
      </p:scale>
      <p:origin x="0" y="0"/>
    </p:cViewPr>
  </p:notesTextViewPr>
  <p:sorterViewPr>
    <p:cViewPr>
      <p:scale>
        <a:sx n="54" d="100"/>
        <a:sy n="54" d="100"/>
      </p:scale>
      <p:origin x="0" y="0"/>
    </p:cViewPr>
  </p:sorterViewPr>
  <p:notesViewPr>
    <p:cSldViewPr>
      <p:cViewPr varScale="1">
        <p:scale>
          <a:sx n="85" d="100"/>
          <a:sy n="85" d="100"/>
        </p:scale>
        <p:origin x="-3150" y="-90"/>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https://portal.bud.bpa.gov/orgs/Communications/QBR/qbrf/FY%202021%20Q2/QBR%20Net%20Revenues%20Bridge%20Chart%20FY21%20Q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portal.bud.bpa.gov/orgs/Communications/QBR/qbrf/FY%202021%20Q2/Draft%20QBR-Finance-Revenues-Expenses-Chart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portal.bud.bpa.gov/orgs/Communications/QBR/qbrf/FY%202021%20Q2/Draft%20QBR-Finance-Revenues-Expenses-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portal.bud.bpa.gov/orgs/Communications/QBR/qbrf/FY%202021%20Q2/QBR-Capital%20Bridge%20Chart%20FY2021%20Q2.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portal.bud.bpa.gov/orgs/Communications/QBR/qbrf/FY%202021%20Q1/QBR-Finance-CRAC-RDC-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a:solidFill>
                  <a:srgbClr val="0070C0"/>
                </a:solidFill>
                <a:latin typeface="Arial" panose="020B0604020202020204" pitchFamily="34" charset="0"/>
                <a:cs typeface="Arial" panose="020B0604020202020204" pitchFamily="34" charset="0"/>
              </a:rPr>
              <a:t>FCRPS</a:t>
            </a:r>
            <a:r>
              <a:rPr lang="en-US" baseline="0">
                <a:solidFill>
                  <a:srgbClr val="0070C0"/>
                </a:solidFill>
                <a:latin typeface="Arial" panose="020B0604020202020204" pitchFamily="34" charset="0"/>
                <a:cs typeface="Arial" panose="020B0604020202020204" pitchFamily="34" charset="0"/>
              </a:rPr>
              <a:t> </a:t>
            </a:r>
            <a:r>
              <a:rPr lang="en-US">
                <a:solidFill>
                  <a:srgbClr val="0070C0"/>
                </a:solidFill>
                <a:latin typeface="Arial" panose="020B0604020202020204" pitchFamily="34" charset="0"/>
                <a:cs typeface="Arial" panose="020B0604020202020204" pitchFamily="34" charset="0"/>
              </a:rPr>
              <a:t>Net Revenue</a:t>
            </a:r>
          </a:p>
          <a:p>
            <a:pPr algn="l">
              <a:defRPr/>
            </a:pPr>
            <a:r>
              <a:rPr lang="en-US" sz="1200" b="0">
                <a:solidFill>
                  <a:srgbClr val="0070C0"/>
                </a:solidFill>
                <a:latin typeface="Arial" panose="020B0604020202020204" pitchFamily="34" charset="0"/>
                <a:cs typeface="Arial" panose="020B0604020202020204" pitchFamily="34" charset="0"/>
              </a:rPr>
              <a:t>in</a:t>
            </a:r>
            <a:r>
              <a:rPr lang="en-US" sz="1200" b="0" baseline="0">
                <a:solidFill>
                  <a:srgbClr val="0070C0"/>
                </a:solidFill>
                <a:latin typeface="Arial" panose="020B0604020202020204" pitchFamily="34" charset="0"/>
                <a:cs typeface="Arial" panose="020B0604020202020204" pitchFamily="34" charset="0"/>
              </a:rPr>
              <a:t> millions of dollars</a:t>
            </a:r>
            <a:endParaRPr lang="en-US" sz="1200" b="0">
              <a:solidFill>
                <a:srgbClr val="0070C0"/>
              </a:solidFill>
              <a:latin typeface="Arial" panose="020B0604020202020204" pitchFamily="34" charset="0"/>
              <a:cs typeface="Arial" panose="020B0604020202020204" pitchFamily="34" charset="0"/>
            </a:endParaRPr>
          </a:p>
        </c:rich>
      </c:tx>
      <c:layout>
        <c:manualLayout>
          <c:xMode val="edge"/>
          <c:yMode val="edge"/>
          <c:x val="5.7862838915470512E-2"/>
          <c:y val="1.932367149758454E-2"/>
        </c:manualLayout>
      </c:layout>
      <c:overlay val="0"/>
    </c:title>
    <c:autoTitleDeleted val="0"/>
    <c:plotArea>
      <c:layout>
        <c:manualLayout>
          <c:layoutTarget val="inner"/>
          <c:xMode val="edge"/>
          <c:yMode val="edge"/>
          <c:x val="5.6960822480921942E-2"/>
          <c:y val="0.1504624965357591"/>
          <c:w val="0.90901472244199144"/>
          <c:h val="0.72058818734614694"/>
        </c:manualLayout>
      </c:layout>
      <c:barChart>
        <c:barDir val="col"/>
        <c:grouping val="stacked"/>
        <c:varyColors val="0"/>
        <c:ser>
          <c:idx val="0"/>
          <c:order val="0"/>
          <c:tx>
            <c:strRef>
              <c:f>'FCRPS NR Bridge'!$C$5</c:f>
              <c:strCache>
                <c:ptCount val="1"/>
                <c:pt idx="0">
                  <c:v>Base</c:v>
                </c:pt>
              </c:strCache>
            </c:strRef>
          </c:tx>
          <c:spPr>
            <a:noFill/>
            <a:ln>
              <a:noFill/>
            </a:ln>
          </c:spPr>
          <c:invertIfNegative val="0"/>
          <c:dPt>
            <c:idx val="1"/>
            <c:invertIfNegative val="0"/>
            <c:bubble3D val="0"/>
            <c:extLst>
              <c:ext xmlns:c16="http://schemas.microsoft.com/office/drawing/2014/chart" uri="{C3380CC4-5D6E-409C-BE32-E72D297353CC}">
                <c16:uniqueId val="{00000000-8F5F-4AFC-A5A7-38F93B1FDE8D}"/>
              </c:ext>
            </c:extLst>
          </c:dPt>
          <c:dPt>
            <c:idx val="2"/>
            <c:invertIfNegative val="0"/>
            <c:bubble3D val="0"/>
            <c:extLst>
              <c:ext xmlns:c16="http://schemas.microsoft.com/office/drawing/2014/chart" uri="{C3380CC4-5D6E-409C-BE32-E72D297353CC}">
                <c16:uniqueId val="{00000001-8F5F-4AFC-A5A7-38F93B1FDE8D}"/>
              </c:ext>
            </c:extLst>
          </c:dPt>
          <c:dPt>
            <c:idx val="3"/>
            <c:invertIfNegative val="0"/>
            <c:bubble3D val="0"/>
            <c:extLst>
              <c:ext xmlns:c16="http://schemas.microsoft.com/office/drawing/2014/chart" uri="{C3380CC4-5D6E-409C-BE32-E72D297353CC}">
                <c16:uniqueId val="{00000002-8F5F-4AFC-A5A7-38F93B1FDE8D}"/>
              </c:ext>
            </c:extLst>
          </c:dPt>
          <c:dPt>
            <c:idx val="4"/>
            <c:invertIfNegative val="0"/>
            <c:bubble3D val="0"/>
            <c:extLst>
              <c:ext xmlns:c16="http://schemas.microsoft.com/office/drawing/2014/chart" uri="{C3380CC4-5D6E-409C-BE32-E72D297353CC}">
                <c16:uniqueId val="{00000003-8F5F-4AFC-A5A7-38F93B1FDE8D}"/>
              </c:ext>
            </c:extLst>
          </c:dPt>
          <c:dPt>
            <c:idx val="5"/>
            <c:invertIfNegative val="0"/>
            <c:bubble3D val="0"/>
            <c:spPr>
              <a:noFill/>
              <a:ln w="3175">
                <a:noFill/>
              </a:ln>
            </c:spPr>
            <c:extLst>
              <c:ext xmlns:c16="http://schemas.microsoft.com/office/drawing/2014/chart" uri="{C3380CC4-5D6E-409C-BE32-E72D297353CC}">
                <c16:uniqueId val="{00000005-8F5F-4AFC-A5A7-38F93B1FDE8D}"/>
              </c:ext>
            </c:extLst>
          </c:dPt>
          <c:dPt>
            <c:idx val="6"/>
            <c:invertIfNegative val="0"/>
            <c:bubble3D val="0"/>
            <c:extLst>
              <c:ext xmlns:c16="http://schemas.microsoft.com/office/drawing/2014/chart" uri="{C3380CC4-5D6E-409C-BE32-E72D297353CC}">
                <c16:uniqueId val="{00000006-8F5F-4AFC-A5A7-38F93B1FDE8D}"/>
              </c:ext>
            </c:extLst>
          </c:dPt>
          <c:dPt>
            <c:idx val="7"/>
            <c:invertIfNegative val="0"/>
            <c:bubble3D val="0"/>
            <c:spPr>
              <a:solidFill>
                <a:srgbClr val="0F6FC6"/>
              </a:solidFill>
              <a:ln>
                <a:noFill/>
              </a:ln>
            </c:spPr>
            <c:extLst>
              <c:ext xmlns:c16="http://schemas.microsoft.com/office/drawing/2014/chart" uri="{C3380CC4-5D6E-409C-BE32-E72D297353CC}">
                <c16:uniqueId val="{00000008-8F5F-4AFC-A5A7-38F93B1FDE8D}"/>
              </c:ext>
            </c:extLst>
          </c:dPt>
          <c:dLbls>
            <c:dLbl>
              <c:idx val="0"/>
              <c:delete val="1"/>
              <c:extLst>
                <c:ext xmlns:c15="http://schemas.microsoft.com/office/drawing/2012/chart" uri="{CE6537A1-D6FC-4f65-9D91-7224C49458BB}"/>
                <c:ext xmlns:c16="http://schemas.microsoft.com/office/drawing/2014/chart" uri="{C3380CC4-5D6E-409C-BE32-E72D297353CC}">
                  <c16:uniqueId val="{00000009-8F5F-4AFC-A5A7-38F93B1FDE8D}"/>
                </c:ext>
              </c:extLst>
            </c:dLbl>
            <c:dLbl>
              <c:idx val="1"/>
              <c:delete val="1"/>
              <c:extLst>
                <c:ext xmlns:c15="http://schemas.microsoft.com/office/drawing/2012/chart" uri="{CE6537A1-D6FC-4f65-9D91-7224C49458BB}"/>
                <c:ext xmlns:c16="http://schemas.microsoft.com/office/drawing/2014/chart" uri="{C3380CC4-5D6E-409C-BE32-E72D297353CC}">
                  <c16:uniqueId val="{00000000-8F5F-4AFC-A5A7-38F93B1FDE8D}"/>
                </c:ext>
              </c:extLst>
            </c:dLbl>
            <c:dLbl>
              <c:idx val="2"/>
              <c:delete val="1"/>
              <c:extLst>
                <c:ext xmlns:c15="http://schemas.microsoft.com/office/drawing/2012/chart" uri="{CE6537A1-D6FC-4f65-9D91-7224C49458BB}"/>
                <c:ext xmlns:c16="http://schemas.microsoft.com/office/drawing/2014/chart" uri="{C3380CC4-5D6E-409C-BE32-E72D297353CC}">
                  <c16:uniqueId val="{00000001-8F5F-4AFC-A5A7-38F93B1FDE8D}"/>
                </c:ext>
              </c:extLst>
            </c:dLbl>
            <c:dLbl>
              <c:idx val="3"/>
              <c:delete val="1"/>
              <c:extLst>
                <c:ext xmlns:c15="http://schemas.microsoft.com/office/drawing/2012/chart" uri="{CE6537A1-D6FC-4f65-9D91-7224C49458BB}"/>
                <c:ext xmlns:c16="http://schemas.microsoft.com/office/drawing/2014/chart" uri="{C3380CC4-5D6E-409C-BE32-E72D297353CC}">
                  <c16:uniqueId val="{00000002-8F5F-4AFC-A5A7-38F93B1FDE8D}"/>
                </c:ext>
              </c:extLst>
            </c:dLbl>
            <c:dLbl>
              <c:idx val="4"/>
              <c:delete val="1"/>
              <c:extLst>
                <c:ext xmlns:c15="http://schemas.microsoft.com/office/drawing/2012/chart" uri="{CE6537A1-D6FC-4f65-9D91-7224C49458BB}"/>
                <c:ext xmlns:c16="http://schemas.microsoft.com/office/drawing/2014/chart" uri="{C3380CC4-5D6E-409C-BE32-E72D297353CC}">
                  <c16:uniqueId val="{00000003-8F5F-4AFC-A5A7-38F93B1FDE8D}"/>
                </c:ext>
              </c:extLst>
            </c:dLbl>
            <c:dLbl>
              <c:idx val="5"/>
              <c:delete val="1"/>
              <c:extLst>
                <c:ext xmlns:c15="http://schemas.microsoft.com/office/drawing/2012/chart" uri="{CE6537A1-D6FC-4f65-9D91-7224C49458BB}"/>
                <c:ext xmlns:c16="http://schemas.microsoft.com/office/drawing/2014/chart" uri="{C3380CC4-5D6E-409C-BE32-E72D297353CC}">
                  <c16:uniqueId val="{00000005-8F5F-4AFC-A5A7-38F93B1FDE8D}"/>
                </c:ext>
              </c:extLst>
            </c:dLbl>
            <c:dLbl>
              <c:idx val="6"/>
              <c:delete val="1"/>
              <c:extLst>
                <c:ext xmlns:c15="http://schemas.microsoft.com/office/drawing/2012/chart" uri="{CE6537A1-D6FC-4f65-9D91-7224C49458BB}"/>
                <c:ext xmlns:c16="http://schemas.microsoft.com/office/drawing/2014/chart" uri="{C3380CC4-5D6E-409C-BE32-E72D297353CC}">
                  <c16:uniqueId val="{00000006-8F5F-4AFC-A5A7-38F93B1FDE8D}"/>
                </c:ext>
              </c:extLst>
            </c:dLbl>
            <c:dLbl>
              <c:idx val="7"/>
              <c:tx>
                <c:rich>
                  <a:bodyPr/>
                  <a:lstStyle/>
                  <a:p>
                    <a:r>
                      <a:rPr lang="en-US"/>
                      <a:t>138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F5F-4AFC-A5A7-38F93B1FDE8D}"/>
                </c:ext>
              </c:extLst>
            </c:dLbl>
            <c:spPr>
              <a:noFill/>
              <a:ln>
                <a:noFill/>
              </a:ln>
              <a:effectLst/>
            </c:spPr>
            <c:txPr>
              <a:bodyPr/>
              <a:lstStyle/>
              <a:p>
                <a:pPr>
                  <a:defRPr sz="1200" b="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'FCRPS NR Bridge'!$B$6:$B$13</c:f>
              <c:strCache>
                <c:ptCount val="8"/>
                <c:pt idx="0">
                  <c:v>Rate case</c:v>
                </c:pt>
                <c:pt idx="1">
                  <c:v>Carryover</c:v>
                </c:pt>
                <c:pt idx="2">
                  <c:v>IPR expense</c:v>
                </c:pt>
                <c:pt idx="3">
                  <c:v>Other expense</c:v>
                </c:pt>
                <c:pt idx="4">
                  <c:v>Depreciation, Amortization &amp; Accretion</c:v>
                </c:pt>
                <c:pt idx="5">
                  <c:v>Net interest expense</c:v>
                </c:pt>
                <c:pt idx="6">
                  <c:v>Operating Revenues</c:v>
                </c:pt>
                <c:pt idx="7">
                  <c:v>Q2 Forecast</c:v>
                </c:pt>
              </c:strCache>
            </c:strRef>
          </c:cat>
          <c:val>
            <c:numRef>
              <c:f>'FCRPS NR Bridge'!$C$6:$C$13</c:f>
              <c:numCache>
                <c:formatCode>0</c:formatCode>
                <c:ptCount val="8"/>
                <c:pt idx="0">
                  <c:v>0</c:v>
                </c:pt>
                <c:pt idx="1">
                  <c:v>21</c:v>
                </c:pt>
                <c:pt idx="2">
                  <c:v>6</c:v>
                </c:pt>
                <c:pt idx="3">
                  <c:v>0</c:v>
                </c:pt>
                <c:pt idx="4">
                  <c:v>0</c:v>
                </c:pt>
                <c:pt idx="5">
                  <c:v>12</c:v>
                </c:pt>
                <c:pt idx="6">
                  <c:v>12</c:v>
                </c:pt>
                <c:pt idx="7">
                  <c:v>137</c:v>
                </c:pt>
              </c:numCache>
            </c:numRef>
          </c:val>
          <c:extLst>
            <c:ext xmlns:c16="http://schemas.microsoft.com/office/drawing/2014/chart" uri="{C3380CC4-5D6E-409C-BE32-E72D297353CC}">
              <c16:uniqueId val="{0000000A-8F5F-4AFC-A5A7-38F93B1FDE8D}"/>
            </c:ext>
          </c:extLst>
        </c:ser>
        <c:ser>
          <c:idx val="1"/>
          <c:order val="1"/>
          <c:tx>
            <c:strRef>
              <c:f>'FCRPS NR Bridge'!$D$5</c:f>
              <c:strCache>
                <c:ptCount val="1"/>
                <c:pt idx="0">
                  <c:v>Fall</c:v>
                </c:pt>
              </c:strCache>
            </c:strRef>
          </c:tx>
          <c:spPr>
            <a:solidFill>
              <a:srgbClr val="FF0000"/>
            </a:solidFill>
            <a:ln w="3175">
              <a:solidFill>
                <a:schemeClr val="tx1"/>
              </a:solidFill>
            </a:ln>
          </c:spPr>
          <c:invertIfNegative val="0"/>
          <c:dPt>
            <c:idx val="1"/>
            <c:invertIfNegative val="0"/>
            <c:bubble3D val="0"/>
            <c:extLst>
              <c:ext xmlns:c16="http://schemas.microsoft.com/office/drawing/2014/chart" uri="{C3380CC4-5D6E-409C-BE32-E72D297353CC}">
                <c16:uniqueId val="{0000000B-8F5F-4AFC-A5A7-38F93B1FDE8D}"/>
              </c:ext>
            </c:extLst>
          </c:dPt>
          <c:dPt>
            <c:idx val="3"/>
            <c:invertIfNegative val="0"/>
            <c:bubble3D val="0"/>
            <c:extLst>
              <c:ext xmlns:c16="http://schemas.microsoft.com/office/drawing/2014/chart" uri="{C3380CC4-5D6E-409C-BE32-E72D297353CC}">
                <c16:uniqueId val="{0000000C-8F5F-4AFC-A5A7-38F93B1FDE8D}"/>
              </c:ext>
            </c:extLst>
          </c:dPt>
          <c:dPt>
            <c:idx val="5"/>
            <c:invertIfNegative val="0"/>
            <c:bubble3D val="0"/>
            <c:extLst>
              <c:ext xmlns:c16="http://schemas.microsoft.com/office/drawing/2014/chart" uri="{C3380CC4-5D6E-409C-BE32-E72D297353CC}">
                <c16:uniqueId val="{0000000D-8F5F-4AFC-A5A7-38F93B1FDE8D}"/>
              </c:ext>
            </c:extLst>
          </c:dPt>
          <c:dLbls>
            <c:dLbl>
              <c:idx val="0"/>
              <c:layout>
                <c:manualLayout>
                  <c:x val="0"/>
                  <c:y val="7.72946859903381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F5F-4AFC-A5A7-38F93B1FDE8D}"/>
                </c:ext>
              </c:extLst>
            </c:dLbl>
            <c:dLbl>
              <c:idx val="1"/>
              <c:delete val="1"/>
              <c:extLst>
                <c:ext xmlns:c15="http://schemas.microsoft.com/office/drawing/2012/chart" uri="{CE6537A1-D6FC-4f65-9D91-7224C49458BB}"/>
                <c:ext xmlns:c16="http://schemas.microsoft.com/office/drawing/2014/chart" uri="{C3380CC4-5D6E-409C-BE32-E72D297353CC}">
                  <c16:uniqueId val="{0000000B-8F5F-4AFC-A5A7-38F93B1FDE8D}"/>
                </c:ext>
              </c:extLst>
            </c:dLbl>
            <c:dLbl>
              <c:idx val="2"/>
              <c:layout>
                <c:manualLayout>
                  <c:x val="-1.7338534893801473E-3"/>
                  <c:y val="-5.521048999309869E-3"/>
                </c:manualLayout>
              </c:layout>
              <c:tx>
                <c:rich>
                  <a:bodyPr/>
                  <a:lstStyle/>
                  <a:p>
                    <a:r>
                      <a:rPr lang="en-US"/>
                      <a:t>15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F5F-4AFC-A5A7-38F93B1FDE8D}"/>
                </c:ext>
              </c:extLst>
            </c:dLbl>
            <c:dLbl>
              <c:idx val="3"/>
              <c:layout>
                <c:manualLayout>
                  <c:x val="-3.4677069787602947E-3"/>
                  <c:y val="-4.6700901517745065E-2"/>
                </c:manualLayout>
              </c:layout>
              <c:tx>
                <c:rich>
                  <a:bodyPr/>
                  <a:lstStyle/>
                  <a:p>
                    <a:pPr>
                      <a:defRPr sz="1200" b="0">
                        <a:solidFill>
                          <a:sysClr val="windowText" lastClr="000000"/>
                        </a:solidFill>
                        <a:latin typeface="Arial" panose="020B0604020202020204" pitchFamily="34" charset="0"/>
                        <a:cs typeface="Arial" panose="020B0604020202020204" pitchFamily="34" charset="0"/>
                      </a:defRPr>
                    </a:pPr>
                    <a:r>
                      <a:rPr lang="en-US" b="0">
                        <a:solidFill>
                          <a:sysClr val="windowText" lastClr="000000"/>
                        </a:solidFill>
                        <a:latin typeface="Arial" panose="020B0604020202020204" pitchFamily="34" charset="0"/>
                        <a:cs typeface="Arial" panose="020B0604020202020204" pitchFamily="34" charset="0"/>
                      </a:rPr>
                      <a:t>6</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F5F-4AFC-A5A7-38F93B1FDE8D}"/>
                </c:ext>
              </c:extLst>
            </c:dLbl>
            <c:dLbl>
              <c:idx val="4"/>
              <c:delete val="1"/>
              <c:extLst>
                <c:ext xmlns:c15="http://schemas.microsoft.com/office/drawing/2012/chart" uri="{CE6537A1-D6FC-4f65-9D91-7224C49458BB}"/>
                <c:ext xmlns:c16="http://schemas.microsoft.com/office/drawing/2014/chart" uri="{C3380CC4-5D6E-409C-BE32-E72D297353CC}">
                  <c16:uniqueId val="{00000010-8F5F-4AFC-A5A7-38F93B1FDE8D}"/>
                </c:ext>
              </c:extLst>
            </c:dLbl>
            <c:dLbl>
              <c:idx val="5"/>
              <c:delete val="1"/>
              <c:extLst>
                <c:ext xmlns:c15="http://schemas.microsoft.com/office/drawing/2012/chart" uri="{CE6537A1-D6FC-4f65-9D91-7224C49458BB}"/>
                <c:ext xmlns:c16="http://schemas.microsoft.com/office/drawing/2014/chart" uri="{C3380CC4-5D6E-409C-BE32-E72D297353CC}">
                  <c16:uniqueId val="{0000000D-8F5F-4AFC-A5A7-38F93B1FDE8D}"/>
                </c:ext>
              </c:extLst>
            </c:dLbl>
            <c:dLbl>
              <c:idx val="6"/>
              <c:delete val="1"/>
              <c:extLst>
                <c:ext xmlns:c15="http://schemas.microsoft.com/office/drawing/2012/chart" uri="{CE6537A1-D6FC-4f65-9D91-7224C49458BB}"/>
                <c:ext xmlns:c16="http://schemas.microsoft.com/office/drawing/2014/chart" uri="{C3380CC4-5D6E-409C-BE32-E72D297353CC}">
                  <c16:uniqueId val="{00000011-8F5F-4AFC-A5A7-38F93B1FDE8D}"/>
                </c:ext>
              </c:extLst>
            </c:dLbl>
            <c:dLbl>
              <c:idx val="7"/>
              <c:delete val="1"/>
              <c:extLst>
                <c:ext xmlns:c15="http://schemas.microsoft.com/office/drawing/2012/chart" uri="{CE6537A1-D6FC-4f65-9D91-7224C49458BB}"/>
                <c:ext xmlns:c16="http://schemas.microsoft.com/office/drawing/2014/chart" uri="{C3380CC4-5D6E-409C-BE32-E72D297353CC}">
                  <c16:uniqueId val="{00000012-8F5F-4AFC-A5A7-38F93B1FDE8D}"/>
                </c:ext>
              </c:extLst>
            </c:dLbl>
            <c:spPr>
              <a:noFill/>
              <a:ln>
                <a:noFill/>
              </a:ln>
              <a:effectLst/>
            </c:spPr>
            <c:txPr>
              <a:bodyPr/>
              <a:lstStyle/>
              <a:p>
                <a:pPr>
                  <a:defRPr sz="1200" b="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'FCRPS NR Bridge'!$B$6:$B$13</c:f>
              <c:strCache>
                <c:ptCount val="8"/>
                <c:pt idx="0">
                  <c:v>Rate case</c:v>
                </c:pt>
                <c:pt idx="1">
                  <c:v>Carryover</c:v>
                </c:pt>
                <c:pt idx="2">
                  <c:v>IPR expense</c:v>
                </c:pt>
                <c:pt idx="3">
                  <c:v>Other expense</c:v>
                </c:pt>
                <c:pt idx="4">
                  <c:v>Depreciation, Amortization &amp; Accretion</c:v>
                </c:pt>
                <c:pt idx="5">
                  <c:v>Net interest expense</c:v>
                </c:pt>
                <c:pt idx="6">
                  <c:v>Operating Revenues</c:v>
                </c:pt>
                <c:pt idx="7">
                  <c:v>Q2 Forecast</c:v>
                </c:pt>
              </c:strCache>
            </c:strRef>
          </c:cat>
          <c:val>
            <c:numRef>
              <c:f>'FCRPS NR Bridge'!$D$6:$D$13</c:f>
              <c:numCache>
                <c:formatCode>0</c:formatCode>
                <c:ptCount val="8"/>
                <c:pt idx="0" formatCode="General">
                  <c:v>0</c:v>
                </c:pt>
                <c:pt idx="1">
                  <c:v>17</c:v>
                </c:pt>
                <c:pt idx="2">
                  <c:v>15</c:v>
                </c:pt>
                <c:pt idx="3" formatCode="General">
                  <c:v>6</c:v>
                </c:pt>
                <c:pt idx="4" formatCode="General">
                  <c:v>0</c:v>
                </c:pt>
                <c:pt idx="5" formatCode="General">
                  <c:v>28</c:v>
                </c:pt>
                <c:pt idx="6">
                  <c:v>0</c:v>
                </c:pt>
                <c:pt idx="7" formatCode="General">
                  <c:v>0</c:v>
                </c:pt>
              </c:numCache>
            </c:numRef>
          </c:val>
          <c:extLst>
            <c:ext xmlns:c16="http://schemas.microsoft.com/office/drawing/2014/chart" uri="{C3380CC4-5D6E-409C-BE32-E72D297353CC}">
              <c16:uniqueId val="{00000013-8F5F-4AFC-A5A7-38F93B1FDE8D}"/>
            </c:ext>
          </c:extLst>
        </c:ser>
        <c:ser>
          <c:idx val="2"/>
          <c:order val="2"/>
          <c:tx>
            <c:strRef>
              <c:f>'FCRPS NR Bridge'!$E$5</c:f>
              <c:strCache>
                <c:ptCount val="1"/>
                <c:pt idx="0">
                  <c:v>Rise</c:v>
                </c:pt>
              </c:strCache>
            </c:strRef>
          </c:tx>
          <c:spPr>
            <a:solidFill>
              <a:srgbClr val="00B050"/>
            </a:solidFill>
            <a:ln w="3175">
              <a:solidFill>
                <a:schemeClr val="tx1"/>
              </a:solidFill>
            </a:ln>
          </c:spPr>
          <c:invertIfNegative val="0"/>
          <c:dPt>
            <c:idx val="0"/>
            <c:invertIfNegative val="0"/>
            <c:bubble3D val="0"/>
            <c:spPr>
              <a:solidFill>
                <a:srgbClr val="0F6FC6"/>
              </a:solidFill>
              <a:ln w="3175">
                <a:solidFill>
                  <a:schemeClr val="tx1"/>
                </a:solidFill>
              </a:ln>
            </c:spPr>
            <c:extLst>
              <c:ext xmlns:c16="http://schemas.microsoft.com/office/drawing/2014/chart" uri="{C3380CC4-5D6E-409C-BE32-E72D297353CC}">
                <c16:uniqueId val="{00000015-8F5F-4AFC-A5A7-38F93B1FDE8D}"/>
              </c:ext>
            </c:extLst>
          </c:dPt>
          <c:dPt>
            <c:idx val="1"/>
            <c:invertIfNegative val="0"/>
            <c:bubble3D val="0"/>
            <c:extLst>
              <c:ext xmlns:c16="http://schemas.microsoft.com/office/drawing/2014/chart" uri="{C3380CC4-5D6E-409C-BE32-E72D297353CC}">
                <c16:uniqueId val="{00000016-8F5F-4AFC-A5A7-38F93B1FDE8D}"/>
              </c:ext>
            </c:extLst>
          </c:dPt>
          <c:dPt>
            <c:idx val="2"/>
            <c:invertIfNegative val="0"/>
            <c:bubble3D val="0"/>
            <c:extLst>
              <c:ext xmlns:c16="http://schemas.microsoft.com/office/drawing/2014/chart" uri="{C3380CC4-5D6E-409C-BE32-E72D297353CC}">
                <c16:uniqueId val="{00000017-8F5F-4AFC-A5A7-38F93B1FDE8D}"/>
              </c:ext>
            </c:extLst>
          </c:dPt>
          <c:dPt>
            <c:idx val="3"/>
            <c:invertIfNegative val="0"/>
            <c:bubble3D val="0"/>
            <c:extLst>
              <c:ext xmlns:c16="http://schemas.microsoft.com/office/drawing/2014/chart" uri="{C3380CC4-5D6E-409C-BE32-E72D297353CC}">
                <c16:uniqueId val="{00000018-8F5F-4AFC-A5A7-38F93B1FDE8D}"/>
              </c:ext>
            </c:extLst>
          </c:dPt>
          <c:dPt>
            <c:idx val="4"/>
            <c:invertIfNegative val="0"/>
            <c:bubble3D val="0"/>
            <c:extLst>
              <c:ext xmlns:c16="http://schemas.microsoft.com/office/drawing/2014/chart" uri="{C3380CC4-5D6E-409C-BE32-E72D297353CC}">
                <c16:uniqueId val="{00000019-8F5F-4AFC-A5A7-38F93B1FDE8D}"/>
              </c:ext>
            </c:extLst>
          </c:dPt>
          <c:dPt>
            <c:idx val="5"/>
            <c:invertIfNegative val="0"/>
            <c:bubble3D val="0"/>
            <c:extLst>
              <c:ext xmlns:c16="http://schemas.microsoft.com/office/drawing/2014/chart" uri="{C3380CC4-5D6E-409C-BE32-E72D297353CC}">
                <c16:uniqueId val="{0000001A-8F5F-4AFC-A5A7-38F93B1FDE8D}"/>
              </c:ext>
            </c:extLst>
          </c:dPt>
          <c:dPt>
            <c:idx val="6"/>
            <c:invertIfNegative val="0"/>
            <c:bubble3D val="0"/>
            <c:extLst>
              <c:ext xmlns:c16="http://schemas.microsoft.com/office/drawing/2014/chart" uri="{C3380CC4-5D6E-409C-BE32-E72D297353CC}">
                <c16:uniqueId val="{0000001B-8F5F-4AFC-A5A7-38F93B1FDE8D}"/>
              </c:ext>
            </c:extLst>
          </c:dPt>
          <c:dLbls>
            <c:dLbl>
              <c:idx val="1"/>
              <c:delete val="1"/>
              <c:extLst>
                <c:ext xmlns:c15="http://schemas.microsoft.com/office/drawing/2012/chart" uri="{CE6537A1-D6FC-4f65-9D91-7224C49458BB}"/>
                <c:ext xmlns:c16="http://schemas.microsoft.com/office/drawing/2014/chart" uri="{C3380CC4-5D6E-409C-BE32-E72D297353CC}">
                  <c16:uniqueId val="{00000016-8F5F-4AFC-A5A7-38F93B1FDE8D}"/>
                </c:ext>
              </c:extLst>
            </c:dLbl>
            <c:dLbl>
              <c:idx val="2"/>
              <c:layout>
                <c:manualLayout>
                  <c:x val="-0.11348576226411231"/>
                  <c:y val="-2.2084195997239577E-2"/>
                </c:manualLayout>
              </c:layout>
              <c:tx>
                <c:rich>
                  <a:bodyPr/>
                  <a:lstStyle/>
                  <a:p>
                    <a:r>
                      <a:rPr lang="en-US"/>
                      <a:t>17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F5F-4AFC-A5A7-38F93B1FDE8D}"/>
                </c:ext>
              </c:extLst>
            </c:dLbl>
            <c:dLbl>
              <c:idx val="3"/>
              <c:delete val="1"/>
              <c:extLst>
                <c:ext xmlns:c15="http://schemas.microsoft.com/office/drawing/2012/chart" uri="{CE6537A1-D6FC-4f65-9D91-7224C49458BB}"/>
                <c:ext xmlns:c16="http://schemas.microsoft.com/office/drawing/2014/chart" uri="{C3380CC4-5D6E-409C-BE32-E72D297353CC}">
                  <c16:uniqueId val="{00000018-8F5F-4AFC-A5A7-38F93B1FDE8D}"/>
                </c:ext>
              </c:extLst>
            </c:dLbl>
            <c:dLbl>
              <c:idx val="4"/>
              <c:layout>
                <c:manualLayout>
                  <c:x val="-1.3412107621788485E-3"/>
                  <c:y val="1.2744602576851706E-2"/>
                </c:manualLayout>
              </c:layout>
              <c:tx>
                <c:rich>
                  <a:bodyPr/>
                  <a:lstStyle/>
                  <a:p>
                    <a:pPr>
                      <a:defRPr sz="1200" b="0">
                        <a:solidFill>
                          <a:sysClr val="windowText" lastClr="000000"/>
                        </a:solidFill>
                        <a:latin typeface="Arial" panose="020B0604020202020204" pitchFamily="34" charset="0"/>
                        <a:cs typeface="Arial" panose="020B0604020202020204" pitchFamily="34" charset="0"/>
                      </a:defRPr>
                    </a:pPr>
                    <a:r>
                      <a:rPr lang="en-US" b="0">
                        <a:solidFill>
                          <a:schemeClr val="bg1"/>
                        </a:solidFill>
                      </a:rPr>
                      <a:t>40</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manualLayout>
                      <c:w val="3.3550065019505852E-2"/>
                      <c:h val="4.6390722898768083E-2"/>
                    </c:manualLayout>
                  </c15:layout>
                </c:ext>
                <c:ext xmlns:c16="http://schemas.microsoft.com/office/drawing/2014/chart" uri="{C3380CC4-5D6E-409C-BE32-E72D297353CC}">
                  <c16:uniqueId val="{00000019-8F5F-4AFC-A5A7-38F93B1FDE8D}"/>
                </c:ext>
              </c:extLst>
            </c:dLbl>
            <c:dLbl>
              <c:idx val="5"/>
              <c:layout>
                <c:manualLayout>
                  <c:x val="-3.9264272720136251E-4"/>
                  <c:y val="4.3506300842829325E-2"/>
                </c:manualLayout>
              </c:layout>
              <c:tx>
                <c:rich>
                  <a:bodyPr/>
                  <a:lstStyle/>
                  <a:p>
                    <a:r>
                      <a:rPr lang="en-US"/>
                      <a:t>28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8F5F-4AFC-A5A7-38F93B1FDE8D}"/>
                </c:ext>
              </c:extLst>
            </c:dLbl>
            <c:dLbl>
              <c:idx val="6"/>
              <c:layout>
                <c:manualLayout>
                  <c:x val="-1.1780647055008892E-3"/>
                  <c:y val="8.28157349896480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F5F-4AFC-A5A7-38F93B1FDE8D}"/>
                </c:ext>
              </c:extLst>
            </c:dLbl>
            <c:spPr>
              <a:noFill/>
              <a:ln>
                <a:noFill/>
              </a:ln>
              <a:effectLst/>
            </c:spPr>
            <c:txPr>
              <a:bodyPr/>
              <a:lstStyle/>
              <a:p>
                <a:pPr>
                  <a:defRPr sz="1200" b="0">
                    <a:solidFill>
                      <a:schemeClr val="bg1"/>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'FCRPS NR Bridge'!$B$6:$B$13</c:f>
              <c:strCache>
                <c:ptCount val="8"/>
                <c:pt idx="0">
                  <c:v>Rate case</c:v>
                </c:pt>
                <c:pt idx="1">
                  <c:v>Carryover</c:v>
                </c:pt>
                <c:pt idx="2">
                  <c:v>IPR expense</c:v>
                </c:pt>
                <c:pt idx="3">
                  <c:v>Other expense</c:v>
                </c:pt>
                <c:pt idx="4">
                  <c:v>Depreciation, Amortization &amp; Accretion</c:v>
                </c:pt>
                <c:pt idx="5">
                  <c:v>Net interest expense</c:v>
                </c:pt>
                <c:pt idx="6">
                  <c:v>Operating Revenues</c:v>
                </c:pt>
                <c:pt idx="7">
                  <c:v>Q2 Forecast</c:v>
                </c:pt>
              </c:strCache>
            </c:strRef>
          </c:cat>
          <c:val>
            <c:numRef>
              <c:f>'FCRPS NR Bridge'!$E$6:$E$13</c:f>
              <c:numCache>
                <c:formatCode>0</c:formatCode>
                <c:ptCount val="8"/>
                <c:pt idx="0">
                  <c:v>38</c:v>
                </c:pt>
                <c:pt idx="1">
                  <c:v>0</c:v>
                </c:pt>
                <c:pt idx="2">
                  <c:v>0</c:v>
                </c:pt>
                <c:pt idx="3">
                  <c:v>0</c:v>
                </c:pt>
                <c:pt idx="4">
                  <c:v>40</c:v>
                </c:pt>
                <c:pt idx="5">
                  <c:v>0</c:v>
                </c:pt>
                <c:pt idx="6">
                  <c:v>125</c:v>
                </c:pt>
              </c:numCache>
            </c:numRef>
          </c:val>
          <c:extLst>
            <c:ext xmlns:c16="http://schemas.microsoft.com/office/drawing/2014/chart" uri="{C3380CC4-5D6E-409C-BE32-E72D297353CC}">
              <c16:uniqueId val="{0000001C-8F5F-4AFC-A5A7-38F93B1FDE8D}"/>
            </c:ext>
          </c:extLst>
        </c:ser>
        <c:dLbls>
          <c:dLblPos val="ctr"/>
          <c:showLegendKey val="0"/>
          <c:showVal val="1"/>
          <c:showCatName val="0"/>
          <c:showSerName val="0"/>
          <c:showPercent val="0"/>
          <c:showBubbleSize val="0"/>
        </c:dLbls>
        <c:gapWidth val="40"/>
        <c:overlap val="100"/>
        <c:axId val="79003008"/>
        <c:axId val="79004800"/>
      </c:barChart>
      <c:catAx>
        <c:axId val="79003008"/>
        <c:scaling>
          <c:orientation val="minMax"/>
        </c:scaling>
        <c:delete val="0"/>
        <c:axPos val="b"/>
        <c:numFmt formatCode="General" sourceLinked="0"/>
        <c:majorTickMark val="out"/>
        <c:minorTickMark val="none"/>
        <c:tickLblPos val="nextTo"/>
        <c:txPr>
          <a:bodyPr/>
          <a:lstStyle/>
          <a:p>
            <a:pPr>
              <a:defRPr>
                <a:solidFill>
                  <a:srgbClr val="0070C0"/>
                </a:solidFill>
                <a:latin typeface="Arial" panose="020B0604020202020204" pitchFamily="34" charset="0"/>
                <a:cs typeface="Arial" panose="020B0604020202020204" pitchFamily="34" charset="0"/>
              </a:defRPr>
            </a:pPr>
            <a:endParaRPr lang="en-US"/>
          </a:p>
        </c:txPr>
        <c:crossAx val="79004800"/>
        <c:crosses val="autoZero"/>
        <c:auto val="1"/>
        <c:lblAlgn val="ctr"/>
        <c:lblOffset val="100"/>
        <c:noMultiLvlLbl val="0"/>
      </c:catAx>
      <c:valAx>
        <c:axId val="79004800"/>
        <c:scaling>
          <c:orientation val="minMax"/>
          <c:max val="160"/>
          <c:min val="0"/>
        </c:scaling>
        <c:delete val="0"/>
        <c:axPos val="l"/>
        <c:majorGridlines>
          <c:spPr>
            <a:ln>
              <a:solidFill>
                <a:srgbClr val="0070C0"/>
              </a:solidFill>
            </a:ln>
          </c:spPr>
        </c:majorGridlines>
        <c:numFmt formatCode="0" sourceLinked="1"/>
        <c:majorTickMark val="out"/>
        <c:minorTickMark val="none"/>
        <c:tickLblPos val="nextTo"/>
        <c:spPr>
          <a:ln>
            <a:solidFill>
              <a:srgbClr val="0070C0"/>
            </a:solidFill>
          </a:ln>
        </c:spPr>
        <c:txPr>
          <a:bodyPr/>
          <a:lstStyle/>
          <a:p>
            <a:pPr>
              <a:defRPr>
                <a:solidFill>
                  <a:srgbClr val="0070C0"/>
                </a:solidFill>
                <a:latin typeface="Arial" panose="020B0604020202020204" pitchFamily="34" charset="0"/>
                <a:cs typeface="Arial" panose="020B0604020202020204" pitchFamily="34" charset="0"/>
              </a:defRPr>
            </a:pPr>
            <a:endParaRPr lang="en-US"/>
          </a:p>
        </c:txPr>
        <c:crossAx val="79003008"/>
        <c:crosses val="autoZero"/>
        <c:crossBetween val="between"/>
      </c:valAx>
      <c:spPr>
        <a:ln>
          <a:solidFill>
            <a:srgbClr val="0070C0"/>
          </a:solidFill>
        </a:ln>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2800" b="0" i="0" baseline="0">
                <a:solidFill>
                  <a:srgbClr val="0070C0"/>
                </a:solidFill>
                <a:effectLst/>
                <a:latin typeface="Arial" panose="020B0604020202020204" pitchFamily="34" charset="0"/>
                <a:cs typeface="Arial" panose="020B0604020202020204" pitchFamily="34" charset="0"/>
              </a:rPr>
              <a:t>BP-20 Rate Period IPR Expense</a:t>
            </a:r>
          </a:p>
          <a:p>
            <a:pPr algn="l">
              <a:defRPr sz="1400" b="0" i="0" u="none" strike="noStrike" kern="1200" spc="0" baseline="0">
                <a:solidFill>
                  <a:schemeClr val="tx1">
                    <a:lumMod val="65000"/>
                    <a:lumOff val="35000"/>
                  </a:schemeClr>
                </a:solidFill>
                <a:latin typeface="+mn-lt"/>
                <a:ea typeface="+mn-ea"/>
                <a:cs typeface="+mn-cs"/>
              </a:defRPr>
            </a:pPr>
            <a:r>
              <a:rPr lang="en-US" sz="2000" b="0" i="0" baseline="0">
                <a:solidFill>
                  <a:srgbClr val="0070C0"/>
                </a:solidFill>
                <a:effectLst/>
                <a:latin typeface="Arial" panose="020B0604020202020204" pitchFamily="34" charset="0"/>
                <a:cs typeface="Arial" panose="020B0604020202020204" pitchFamily="34" charset="0"/>
              </a:rPr>
              <a:t>in millions of dollars</a:t>
            </a:r>
            <a:endParaRPr lang="en-US" sz="1600">
              <a:solidFill>
                <a:srgbClr val="0070C0"/>
              </a:solidFill>
              <a:effectLst/>
              <a:latin typeface="Arial" panose="020B0604020202020204" pitchFamily="34" charset="0"/>
              <a:cs typeface="Arial" panose="020B0604020202020204" pitchFamily="34" charset="0"/>
            </a:endParaRPr>
          </a:p>
        </c:rich>
      </c:tx>
      <c:layout>
        <c:manualLayout>
          <c:xMode val="edge"/>
          <c:yMode val="edge"/>
          <c:x val="1.4440556041605903E-2"/>
          <c:y val="2.0833333333333332E-2"/>
        </c:manualLayout>
      </c:layout>
      <c:overlay val="0"/>
      <c:spPr>
        <a:noFill/>
        <a:ln>
          <a:noFill/>
        </a:ln>
        <a:effectLst/>
      </c:spPr>
    </c:title>
    <c:autoTitleDeleted val="0"/>
    <c:plotArea>
      <c:layout/>
      <c:barChart>
        <c:barDir val="col"/>
        <c:grouping val="stacked"/>
        <c:varyColors val="0"/>
        <c:ser>
          <c:idx val="0"/>
          <c:order val="0"/>
          <c:tx>
            <c:strRef>
              <c:f>'P and T IPR Expense'!$B$1</c:f>
              <c:strCache>
                <c:ptCount val="1"/>
                <c:pt idx="0">
                  <c:v>BP-20 Rate Case</c:v>
                </c:pt>
              </c:strCache>
            </c:strRef>
          </c:tx>
          <c:spPr>
            <a:solidFill>
              <a:srgbClr val="0F6FC6"/>
            </a:solidFill>
            <a:ln>
              <a:noFill/>
            </a:ln>
            <a:effectLst/>
          </c:spPr>
          <c:invertIfNegative val="0"/>
          <c:dLbls>
            <c:dLbl>
              <c:idx val="1"/>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3B3E-4DB8-978F-4B93F61429BC}"/>
                </c:ext>
              </c:extLst>
            </c:dLbl>
            <c:dLbl>
              <c:idx val="4"/>
              <c:tx>
                <c:rich>
                  <a:bodyPr rot="0" spcFirstLastPara="1" vertOverflow="ellipsis" vert="horz" wrap="square" lIns="38100" tIns="19050" rIns="38100" bIns="19050" anchor="ctr" anchorCtr="0">
                    <a:noAutofit/>
                  </a:bodyPr>
                  <a:lstStyle/>
                  <a:p>
                    <a:pPr algn="ctr" rtl="0">
                      <a:defRPr sz="1600" b="1" i="0" u="none" strike="noStrike" kern="1200" baseline="0">
                        <a:solidFill>
                          <a:sysClr val="window" lastClr="FFFFFF"/>
                        </a:solidFill>
                        <a:latin typeface="Arial" panose="020B0604020202020204" pitchFamily="34" charset="0"/>
                        <a:ea typeface="+mn-ea"/>
                        <a:cs typeface="Arial" panose="020B0604020202020204" pitchFamily="34" charset="0"/>
                      </a:defRPr>
                    </a:pPr>
                    <a:fld id="{7980753A-24EF-4D3A-BAAE-5B9E10274AFE}" type="VALUE">
                      <a:rPr lang="en-US" sz="1600" b="1" i="0" u="none" strike="noStrike" kern="1200" baseline="0">
                        <a:solidFill>
                          <a:sysClr val="window" lastClr="FFFFFF"/>
                        </a:solidFill>
                        <a:latin typeface="Arial" panose="020B0604020202020204" pitchFamily="34" charset="0"/>
                        <a:ea typeface="+mn-ea"/>
                        <a:cs typeface="Arial" panose="020B0604020202020204" pitchFamily="34" charset="0"/>
                      </a:rPr>
                      <a:pPr algn="ctr" rtl="0">
                        <a:defRPr sz="1600" b="1" i="0" u="none" strike="noStrike" kern="1200" baseline="0">
                          <a:solidFill>
                            <a:sysClr val="window" lastClr="FFFFFF"/>
                          </a:solidFill>
                          <a:latin typeface="Arial" panose="020B0604020202020204" pitchFamily="34" charset="0"/>
                          <a:ea typeface="+mn-ea"/>
                          <a:cs typeface="Arial" panose="020B0604020202020204" pitchFamily="34" charset="0"/>
                        </a:defRPr>
                      </a:pPr>
                      <a:t>[VALUE]</a:t>
                    </a:fld>
                    <a:endParaRPr lang="en-US"/>
                  </a:p>
                </c:rich>
              </c:tx>
              <c:numFmt formatCode="&quot;$&quot;#,##0" sourceLinked="0"/>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3B3E-4DB8-978F-4B93F61429B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 and T IPR Expense'!$B$2:$B$8</c:f>
              <c:numCache>
                <c:formatCode>_(* #,##0_);_(* \(#,##0\);_(* "-"??_);_(@_)</c:formatCode>
                <c:ptCount val="7"/>
                <c:pt idx="1">
                  <c:v>2597.6379999999999</c:v>
                </c:pt>
                <c:pt idx="4">
                  <c:v>979.64300000000003</c:v>
                </c:pt>
              </c:numCache>
            </c:numRef>
          </c:val>
          <c:extLst>
            <c:ext xmlns:c16="http://schemas.microsoft.com/office/drawing/2014/chart" uri="{C3380CC4-5D6E-409C-BE32-E72D297353CC}">
              <c16:uniqueId val="{00000002-3B3E-4DB8-978F-4B93F61429BC}"/>
            </c:ext>
          </c:extLst>
        </c:ser>
        <c:ser>
          <c:idx val="1"/>
          <c:order val="1"/>
          <c:tx>
            <c:strRef>
              <c:f>'P and T IPR Expense'!$C$1</c:f>
              <c:strCache>
                <c:ptCount val="1"/>
                <c:pt idx="0">
                  <c:v>FY20 Actuals + FY21 Q2 Forecast</c:v>
                </c:pt>
              </c:strCache>
            </c:strRef>
          </c:tx>
          <c:spPr>
            <a:solidFill>
              <a:srgbClr val="B3A2C7"/>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83763"/>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 and T IPR Expense'!$C$2:$C$8</c:f>
              <c:numCache>
                <c:formatCode>General</c:formatCode>
                <c:ptCount val="7"/>
                <c:pt idx="2" formatCode="_(* #,##0_);_(* \(#,##0\);_(* &quot;-&quot;??_);_(@_)">
                  <c:v>2555.0340000000001</c:v>
                </c:pt>
                <c:pt idx="5" formatCode="_(* #,##0_);_(* \(#,##0\);_(* &quot;-&quot;??_);_(@_)">
                  <c:v>994.96799999999996</c:v>
                </c:pt>
              </c:numCache>
            </c:numRef>
          </c:val>
          <c:extLst>
            <c:ext xmlns:c16="http://schemas.microsoft.com/office/drawing/2014/chart" uri="{C3380CC4-5D6E-409C-BE32-E72D297353CC}">
              <c16:uniqueId val="{00000003-3B3E-4DB8-978F-4B93F61429BC}"/>
            </c:ext>
          </c:extLst>
        </c:ser>
        <c:ser>
          <c:idx val="2"/>
          <c:order val="2"/>
          <c:tx>
            <c:strRef>
              <c:f>'P and T IPR Expense'!$D$1</c:f>
              <c:strCache>
                <c:ptCount val="1"/>
              </c:strCache>
            </c:strRef>
          </c:tx>
          <c:spPr>
            <a:pattFill prst="wdUpDiag">
              <a:fgClr>
                <a:srgbClr val="0F6FC6"/>
              </a:fgClr>
              <a:bgClr>
                <a:schemeClr val="bg1"/>
              </a:bgClr>
            </a:pattFill>
            <a:ln>
              <a:noFill/>
            </a:ln>
            <a:effectLst/>
          </c:spPr>
          <c:invertIfNegative val="0"/>
          <c:dPt>
            <c:idx val="4"/>
            <c:invertIfNegative val="0"/>
            <c:bubble3D val="0"/>
            <c:spPr>
              <a:solidFill>
                <a:srgbClr val="0F6FC6"/>
              </a:solidFill>
              <a:ln>
                <a:noFill/>
              </a:ln>
              <a:effectLst/>
            </c:spPr>
            <c:extLst>
              <c:ext xmlns:c16="http://schemas.microsoft.com/office/drawing/2014/chart" uri="{C3380CC4-5D6E-409C-BE32-E72D297353CC}">
                <c16:uniqueId val="{00000005-3B3E-4DB8-978F-4B93F61429BC}"/>
              </c:ext>
            </c:extLst>
          </c:dPt>
          <c:val>
            <c:numRef>
              <c:f>'P and T IPR Expense'!$D$2:$D$8</c:f>
              <c:numCache>
                <c:formatCode>General</c:formatCode>
                <c:ptCount val="7"/>
              </c:numCache>
            </c:numRef>
          </c:val>
          <c:extLst>
            <c:ext xmlns:c16="http://schemas.microsoft.com/office/drawing/2014/chart" uri="{C3380CC4-5D6E-409C-BE32-E72D297353CC}">
              <c16:uniqueId val="{00000006-3B3E-4DB8-978F-4B93F61429BC}"/>
            </c:ext>
          </c:extLst>
        </c:ser>
        <c:ser>
          <c:idx val="3"/>
          <c:order val="3"/>
          <c:tx>
            <c:strRef>
              <c:f>'P and T IPR Expense'!$E$1</c:f>
              <c:strCache>
                <c:ptCount val="1"/>
              </c:strCache>
            </c:strRef>
          </c:tx>
          <c:spPr>
            <a:solidFill>
              <a:srgbClr val="B3A2C7">
                <a:alpha val="50000"/>
              </a:srgbClr>
            </a:solidFill>
            <a:ln>
              <a:noFill/>
            </a:ln>
            <a:effectLst/>
          </c:spPr>
          <c:invertIfNegative val="0"/>
          <c:dPt>
            <c:idx val="2"/>
            <c:invertIfNegative val="0"/>
            <c:bubble3D val="0"/>
            <c:spPr>
              <a:pattFill prst="wdUpDiag">
                <a:fgClr>
                  <a:srgbClr val="B3A2C7"/>
                </a:fgClr>
                <a:bgClr>
                  <a:schemeClr val="bg1"/>
                </a:bgClr>
              </a:pattFill>
              <a:ln>
                <a:noFill/>
              </a:ln>
              <a:effectLst/>
            </c:spPr>
            <c:extLst>
              <c:ext xmlns:c16="http://schemas.microsoft.com/office/drawing/2014/chart" uri="{C3380CC4-5D6E-409C-BE32-E72D297353CC}">
                <c16:uniqueId val="{00000008-3B3E-4DB8-978F-4B93F61429BC}"/>
              </c:ext>
            </c:extLst>
          </c:dPt>
          <c:dPt>
            <c:idx val="5"/>
            <c:invertIfNegative val="0"/>
            <c:bubble3D val="0"/>
            <c:spPr>
              <a:solidFill>
                <a:srgbClr val="B3A2C7"/>
              </a:solidFill>
              <a:ln>
                <a:noFill/>
              </a:ln>
              <a:effectLst/>
            </c:spPr>
            <c:extLst>
              <c:ext xmlns:c16="http://schemas.microsoft.com/office/drawing/2014/chart" uri="{C3380CC4-5D6E-409C-BE32-E72D297353CC}">
                <c16:uniqueId val="{0000000A-3B3E-4DB8-978F-4B93F61429BC}"/>
              </c:ext>
            </c:extLst>
          </c:dPt>
          <c:val>
            <c:numRef>
              <c:f>'P and T IPR Expense'!$E$2:$E$8</c:f>
              <c:numCache>
                <c:formatCode>General</c:formatCode>
                <c:ptCount val="7"/>
              </c:numCache>
            </c:numRef>
          </c:val>
          <c:extLst>
            <c:ext xmlns:c16="http://schemas.microsoft.com/office/drawing/2014/chart" uri="{C3380CC4-5D6E-409C-BE32-E72D297353CC}">
              <c16:uniqueId val="{0000000B-3B3E-4DB8-978F-4B93F61429BC}"/>
            </c:ext>
          </c:extLst>
        </c:ser>
        <c:dLbls>
          <c:showLegendKey val="0"/>
          <c:showVal val="0"/>
          <c:showCatName val="0"/>
          <c:showSerName val="0"/>
          <c:showPercent val="0"/>
          <c:showBubbleSize val="0"/>
        </c:dLbls>
        <c:gapWidth val="0"/>
        <c:overlap val="100"/>
        <c:axId val="228251904"/>
        <c:axId val="228511744"/>
      </c:barChart>
      <c:lineChart>
        <c:grouping val="standard"/>
        <c:varyColors val="0"/>
        <c:ser>
          <c:idx val="4"/>
          <c:order val="4"/>
          <c:tx>
            <c:strRef>
              <c:f>'P and T IPR Expense'!$G$1</c:f>
              <c:strCache>
                <c:ptCount val="1"/>
              </c:strCache>
            </c:strRef>
          </c:tx>
          <c:spPr>
            <a:ln w="28575" cap="rnd">
              <a:solidFill>
                <a:schemeClr val="accent5"/>
              </a:solidFill>
              <a:round/>
            </a:ln>
            <a:effectLst/>
          </c:spPr>
          <c:marker>
            <c:symbol val="none"/>
          </c:marker>
          <c:cat>
            <c:strRef>
              <c:f>'P and T IPR Expense'!$F$2:$F$3</c:f>
              <c:strCache>
                <c:ptCount val="2"/>
                <c:pt idx="0">
                  <c:v>Power</c:v>
                </c:pt>
                <c:pt idx="1">
                  <c:v>Transmission</c:v>
                </c:pt>
              </c:strCache>
            </c:strRef>
          </c:cat>
          <c:val>
            <c:numRef>
              <c:f>'P and T IPR Expense'!$G$2:$G$3</c:f>
              <c:numCache>
                <c:formatCode>General</c:formatCode>
                <c:ptCount val="2"/>
              </c:numCache>
            </c:numRef>
          </c:val>
          <c:smooth val="0"/>
          <c:extLst>
            <c:ext xmlns:c16="http://schemas.microsoft.com/office/drawing/2014/chart" uri="{C3380CC4-5D6E-409C-BE32-E72D297353CC}">
              <c16:uniqueId val="{0000000C-3B3E-4DB8-978F-4B93F61429BC}"/>
            </c:ext>
          </c:extLst>
        </c:ser>
        <c:dLbls>
          <c:showLegendKey val="0"/>
          <c:showVal val="0"/>
          <c:showCatName val="0"/>
          <c:showSerName val="0"/>
          <c:showPercent val="0"/>
          <c:showBubbleSize val="0"/>
        </c:dLbls>
        <c:marker val="1"/>
        <c:smooth val="0"/>
        <c:axId val="228514816"/>
        <c:axId val="228513280"/>
      </c:lineChart>
      <c:catAx>
        <c:axId val="228251904"/>
        <c:scaling>
          <c:orientation val="minMax"/>
        </c:scaling>
        <c:delete val="0"/>
        <c:axPos val="t"/>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228511744"/>
        <c:crosses val="max"/>
        <c:auto val="1"/>
        <c:lblAlgn val="ctr"/>
        <c:lblOffset val="100"/>
        <c:noMultiLvlLbl val="0"/>
      </c:catAx>
      <c:valAx>
        <c:axId val="228511744"/>
        <c:scaling>
          <c:orientation val="minMax"/>
          <c:max val="4000"/>
          <c:min val="0"/>
        </c:scaling>
        <c:delete val="1"/>
        <c:axPos val="l"/>
        <c:majorGridlines>
          <c:spPr>
            <a:ln w="9525" cap="flat" cmpd="sng" algn="ctr">
              <a:solidFill>
                <a:srgbClr val="0070C0"/>
              </a:solidFill>
              <a:round/>
            </a:ln>
            <a:effectLst/>
          </c:spPr>
        </c:majorGridlines>
        <c:numFmt formatCode="_(* #,##0_);_(* \(#,##0\);_(* &quot;-&quot;??_);_(@_)" sourceLinked="1"/>
        <c:majorTickMark val="out"/>
        <c:minorTickMark val="none"/>
        <c:tickLblPos val="nextTo"/>
        <c:crossAx val="228251904"/>
        <c:crosses val="autoZero"/>
        <c:crossBetween val="between"/>
        <c:majorUnit val="1000"/>
      </c:valAx>
      <c:valAx>
        <c:axId val="228513280"/>
        <c:scaling>
          <c:orientation val="minMax"/>
          <c:max val="300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crossAx val="228514816"/>
        <c:crosses val="max"/>
        <c:crossBetween val="between"/>
        <c:majorUnit val="1000"/>
      </c:valAx>
      <c:catAx>
        <c:axId val="228514816"/>
        <c:scaling>
          <c:orientation val="minMax"/>
        </c:scaling>
        <c:delete val="0"/>
        <c:axPos val="b"/>
        <c:numFmt formatCode="General" sourceLinked="1"/>
        <c:majorTickMark val="out"/>
        <c:minorTickMark val="none"/>
        <c:tickLblPos val="nextTo"/>
        <c:spPr>
          <a:noFill/>
          <a:ln w="9525" cap="flat" cmpd="sng" algn="ctr">
            <a:solidFill>
              <a:srgbClr val="0070C0"/>
            </a:solidFill>
            <a:round/>
          </a:ln>
          <a:effectLst/>
        </c:spPr>
        <c:txPr>
          <a:bodyPr rot="-60000000" spcFirstLastPara="1" vertOverflow="ellipsis" vert="horz" wrap="square" anchor="ctr" anchorCtr="1"/>
          <a:lstStyle/>
          <a:p>
            <a:pPr>
              <a:defRPr sz="1600" b="1"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crossAx val="228513280"/>
        <c:crosses val="autoZero"/>
        <c:auto val="1"/>
        <c:lblAlgn val="ctr"/>
        <c:lblOffset val="100"/>
        <c:noMultiLvlLbl val="0"/>
      </c:catAx>
      <c:spPr>
        <a:noFill/>
        <a:ln>
          <a:noFill/>
        </a:ln>
        <a:effectLst/>
      </c:spPr>
    </c:plotArea>
    <c:legend>
      <c:legendPos val="t"/>
      <c:legendEntry>
        <c:idx val="2"/>
        <c:delete val="1"/>
      </c:legendEntry>
      <c:legendEntry>
        <c:idx val="3"/>
        <c:delete val="1"/>
      </c:legendEntry>
      <c:legendEntry>
        <c:idx val="4"/>
        <c:delete val="1"/>
      </c:legendEntry>
      <c:layout>
        <c:manualLayout>
          <c:xMode val="edge"/>
          <c:yMode val="edge"/>
          <c:x val="1.3200808393582982E-2"/>
          <c:y val="0.16209622840949472"/>
          <c:w val="0.49452627534901633"/>
          <c:h val="6.6930227471566059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2800" b="0" i="0" baseline="0">
                <a:solidFill>
                  <a:srgbClr val="0070C0"/>
                </a:solidFill>
                <a:effectLst/>
                <a:latin typeface="Arial" panose="020B0604020202020204" pitchFamily="34" charset="0"/>
                <a:cs typeface="Arial" panose="020B0604020202020204" pitchFamily="34" charset="0"/>
              </a:rPr>
              <a:t>Total expense and revenue</a:t>
            </a:r>
          </a:p>
          <a:p>
            <a:pPr algn="l">
              <a:defRPr sz="1400" b="0" i="0" u="none" strike="noStrike" kern="1200" spc="0" baseline="0">
                <a:solidFill>
                  <a:schemeClr val="tx1">
                    <a:lumMod val="65000"/>
                    <a:lumOff val="35000"/>
                  </a:schemeClr>
                </a:solidFill>
                <a:latin typeface="+mn-lt"/>
                <a:ea typeface="+mn-ea"/>
                <a:cs typeface="+mn-cs"/>
              </a:defRPr>
            </a:pPr>
            <a:r>
              <a:rPr lang="en-US" sz="2000" b="0" i="0" baseline="0">
                <a:solidFill>
                  <a:srgbClr val="0070C0"/>
                </a:solidFill>
                <a:effectLst/>
                <a:latin typeface="Arial" panose="020B0604020202020204" pitchFamily="34" charset="0"/>
                <a:cs typeface="Arial" panose="020B0604020202020204" pitchFamily="34" charset="0"/>
              </a:rPr>
              <a:t>in millions of dollars</a:t>
            </a:r>
            <a:endParaRPr lang="en-US" sz="1600">
              <a:solidFill>
                <a:srgbClr val="0070C0"/>
              </a:solidFill>
              <a:effectLst/>
              <a:latin typeface="Arial" panose="020B0604020202020204" pitchFamily="34" charset="0"/>
              <a:cs typeface="Arial" panose="020B0604020202020204" pitchFamily="34" charset="0"/>
            </a:endParaRPr>
          </a:p>
        </c:rich>
      </c:tx>
      <c:layout>
        <c:manualLayout>
          <c:xMode val="edge"/>
          <c:yMode val="edge"/>
          <c:x val="1.4440556041605903E-2"/>
          <c:y val="2.0833333333333332E-2"/>
        </c:manualLayout>
      </c:layout>
      <c:overlay val="0"/>
      <c:spPr>
        <a:noFill/>
        <a:ln>
          <a:noFill/>
        </a:ln>
        <a:effectLst/>
      </c:spPr>
    </c:title>
    <c:autoTitleDeleted val="0"/>
    <c:plotArea>
      <c:layout/>
      <c:barChart>
        <c:barDir val="col"/>
        <c:grouping val="stacked"/>
        <c:varyColors val="0"/>
        <c:ser>
          <c:idx val="0"/>
          <c:order val="0"/>
          <c:tx>
            <c:strRef>
              <c:f>Power!$B$1</c:f>
              <c:strCache>
                <c:ptCount val="1"/>
                <c:pt idx="0">
                  <c:v>BP-20 Rate Case</c:v>
                </c:pt>
              </c:strCache>
            </c:strRef>
          </c:tx>
          <c:spPr>
            <a:solidFill>
              <a:srgbClr val="0F6FC6"/>
            </a:solidFill>
            <a:ln>
              <a:noFill/>
            </a:ln>
            <a:effectLst/>
          </c:spPr>
          <c:invertIfNegative val="0"/>
          <c:dLbls>
            <c:dLbl>
              <c:idx val="1"/>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C3FE-40B1-A376-815FD16FEC15}"/>
                </c:ext>
              </c:extLst>
            </c:dLbl>
            <c:dLbl>
              <c:idx val="4"/>
              <c:delete val="1"/>
              <c:extLst>
                <c:ext xmlns:c15="http://schemas.microsoft.com/office/drawing/2012/chart" uri="{CE6537A1-D6FC-4f65-9D91-7224C49458BB}"/>
                <c:ext xmlns:c16="http://schemas.microsoft.com/office/drawing/2014/chart" uri="{C3380CC4-5D6E-409C-BE32-E72D297353CC}">
                  <c16:uniqueId val="{00000001-C3FE-40B1-A376-815FD16FEC1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Power!$B$2:$B$8</c:f>
              <c:numCache>
                <c:formatCode>_("$"* #,##0.00_);_("$"* \(#,##0.00\);_("$"* "-"??_);_(@_)</c:formatCode>
                <c:ptCount val="7"/>
                <c:pt idx="1">
                  <c:v>1327.4760000000001</c:v>
                </c:pt>
              </c:numCache>
            </c:numRef>
          </c:val>
          <c:extLst>
            <c:ext xmlns:c16="http://schemas.microsoft.com/office/drawing/2014/chart" uri="{C3380CC4-5D6E-409C-BE32-E72D297353CC}">
              <c16:uniqueId val="{00000002-C3FE-40B1-A376-815FD16FEC15}"/>
            </c:ext>
          </c:extLst>
        </c:ser>
        <c:ser>
          <c:idx val="1"/>
          <c:order val="1"/>
          <c:tx>
            <c:strRef>
              <c:f>Power!$C$1</c:f>
              <c:strCache>
                <c:ptCount val="1"/>
                <c:pt idx="0">
                  <c:v>Q2</c:v>
                </c:pt>
              </c:strCache>
            </c:strRef>
          </c:tx>
          <c:spPr>
            <a:solidFill>
              <a:srgbClr val="B3A2C7"/>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3-C3FE-40B1-A376-815FD16FEC15}"/>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83763"/>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Power!$C$2:$C$8</c:f>
              <c:numCache>
                <c:formatCode>General</c:formatCode>
                <c:ptCount val="7"/>
                <c:pt idx="2" formatCode="0.00">
                  <c:v>1344.6120000000001</c:v>
                </c:pt>
              </c:numCache>
            </c:numRef>
          </c:val>
          <c:extLst>
            <c:ext xmlns:c16="http://schemas.microsoft.com/office/drawing/2014/chart" uri="{C3380CC4-5D6E-409C-BE32-E72D297353CC}">
              <c16:uniqueId val="{00000004-C3FE-40B1-A376-815FD16FEC15}"/>
            </c:ext>
          </c:extLst>
        </c:ser>
        <c:ser>
          <c:idx val="2"/>
          <c:order val="2"/>
          <c:tx>
            <c:strRef>
              <c:f>Power!$D$1</c:f>
              <c:strCache>
                <c:ptCount val="1"/>
                <c:pt idx="0">
                  <c:v>BP-20 other expense</c:v>
                </c:pt>
              </c:strCache>
            </c:strRef>
          </c:tx>
          <c:spPr>
            <a:pattFill prst="wdUpDiag">
              <a:fgClr>
                <a:srgbClr val="0F6FC6"/>
              </a:fgClr>
              <a:bgClr>
                <a:schemeClr val="bg1"/>
              </a:bgClr>
            </a:pattFill>
            <a:ln>
              <a:noFill/>
            </a:ln>
            <a:effectLst/>
          </c:spPr>
          <c:invertIfNegative val="0"/>
          <c:dPt>
            <c:idx val="4"/>
            <c:invertIfNegative val="0"/>
            <c:bubble3D val="0"/>
            <c:spPr>
              <a:solidFill>
                <a:srgbClr val="0F6FC6"/>
              </a:solidFill>
              <a:ln>
                <a:noFill/>
              </a:ln>
              <a:effectLst/>
            </c:spPr>
            <c:extLst>
              <c:ext xmlns:c16="http://schemas.microsoft.com/office/drawing/2014/chart" uri="{C3380CC4-5D6E-409C-BE32-E72D297353CC}">
                <c16:uniqueId val="{00000006-C3FE-40B1-A376-815FD16FEC15}"/>
              </c:ext>
            </c:extLst>
          </c:dPt>
          <c:dLbls>
            <c:dLbl>
              <c:idx val="1"/>
              <c:numFmt formatCode="&quot;$&quot;#,##0" sourceLinked="0"/>
              <c:spPr>
                <a:solidFill>
                  <a:schemeClr val="bg1">
                    <a:alpha val="70000"/>
                  </a:schemeClr>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83763"/>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3FE-40B1-A376-815FD16FEC15}"/>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Power!$D$2:$D$8</c:f>
              <c:numCache>
                <c:formatCode>0.00</c:formatCode>
                <c:ptCount val="7"/>
                <c:pt idx="1">
                  <c:v>1293.9809999999998</c:v>
                </c:pt>
                <c:pt idx="4">
                  <c:v>2689.808</c:v>
                </c:pt>
              </c:numCache>
            </c:numRef>
          </c:val>
          <c:extLst>
            <c:ext xmlns:c16="http://schemas.microsoft.com/office/drawing/2014/chart" uri="{C3380CC4-5D6E-409C-BE32-E72D297353CC}">
              <c16:uniqueId val="{00000008-C3FE-40B1-A376-815FD16FEC15}"/>
            </c:ext>
          </c:extLst>
        </c:ser>
        <c:ser>
          <c:idx val="3"/>
          <c:order val="3"/>
          <c:tx>
            <c:strRef>
              <c:f>Power!$E$1</c:f>
              <c:strCache>
                <c:ptCount val="1"/>
                <c:pt idx="0">
                  <c:v>Q2 other forecast</c:v>
                </c:pt>
              </c:strCache>
            </c:strRef>
          </c:tx>
          <c:spPr>
            <a:solidFill>
              <a:srgbClr val="B3A2C7">
                <a:alpha val="50000"/>
              </a:srgbClr>
            </a:solidFill>
            <a:ln>
              <a:noFill/>
            </a:ln>
            <a:effectLst/>
          </c:spPr>
          <c:invertIfNegative val="0"/>
          <c:dPt>
            <c:idx val="2"/>
            <c:invertIfNegative val="0"/>
            <c:bubble3D val="0"/>
            <c:spPr>
              <a:pattFill prst="wdUpDiag">
                <a:fgClr>
                  <a:srgbClr val="B3A2C7"/>
                </a:fgClr>
                <a:bgClr>
                  <a:schemeClr val="bg1"/>
                </a:bgClr>
              </a:pattFill>
              <a:ln>
                <a:noFill/>
              </a:ln>
              <a:effectLst/>
            </c:spPr>
            <c:extLst>
              <c:ext xmlns:c16="http://schemas.microsoft.com/office/drawing/2014/chart" uri="{C3380CC4-5D6E-409C-BE32-E72D297353CC}">
                <c16:uniqueId val="{0000000A-C3FE-40B1-A376-815FD16FEC15}"/>
              </c:ext>
            </c:extLst>
          </c:dPt>
          <c:dPt>
            <c:idx val="5"/>
            <c:invertIfNegative val="0"/>
            <c:bubble3D val="0"/>
            <c:spPr>
              <a:solidFill>
                <a:srgbClr val="B3A2C7"/>
              </a:solidFill>
              <a:ln>
                <a:noFill/>
              </a:ln>
              <a:effectLst/>
            </c:spPr>
            <c:extLst>
              <c:ext xmlns:c16="http://schemas.microsoft.com/office/drawing/2014/chart" uri="{C3380CC4-5D6E-409C-BE32-E72D297353CC}">
                <c16:uniqueId val="{0000000C-C3FE-40B1-A376-815FD16FEC15}"/>
              </c:ext>
            </c:extLst>
          </c:dPt>
          <c:dLbls>
            <c:dLbl>
              <c:idx val="2"/>
              <c:numFmt formatCode="&quot;$&quot;#,##0" sourceLinked="0"/>
              <c:spPr>
                <a:solidFill>
                  <a:schemeClr val="bg1">
                    <a:alpha val="70000"/>
                  </a:schemeClr>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83763"/>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A-C3FE-40B1-A376-815FD16FEC15}"/>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83763"/>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Power!$E$2:$E$8</c:f>
              <c:numCache>
                <c:formatCode>General</c:formatCode>
                <c:ptCount val="7"/>
                <c:pt idx="2" formatCode="0.00">
                  <c:v>1315.663</c:v>
                </c:pt>
                <c:pt idx="5" formatCode="0.00">
                  <c:v>2815.95</c:v>
                </c:pt>
              </c:numCache>
            </c:numRef>
          </c:val>
          <c:extLst>
            <c:ext xmlns:c16="http://schemas.microsoft.com/office/drawing/2014/chart" uri="{C3380CC4-5D6E-409C-BE32-E72D297353CC}">
              <c16:uniqueId val="{0000000D-C3FE-40B1-A376-815FD16FEC15}"/>
            </c:ext>
          </c:extLst>
        </c:ser>
        <c:dLbls>
          <c:showLegendKey val="0"/>
          <c:showVal val="0"/>
          <c:showCatName val="0"/>
          <c:showSerName val="0"/>
          <c:showPercent val="0"/>
          <c:showBubbleSize val="0"/>
        </c:dLbls>
        <c:gapWidth val="0"/>
        <c:overlap val="100"/>
        <c:axId val="228251904"/>
        <c:axId val="228511744"/>
      </c:barChart>
      <c:lineChart>
        <c:grouping val="standard"/>
        <c:varyColors val="0"/>
        <c:ser>
          <c:idx val="4"/>
          <c:order val="4"/>
          <c:tx>
            <c:strRef>
              <c:f>Power!$G$1</c:f>
              <c:strCache>
                <c:ptCount val="1"/>
              </c:strCache>
            </c:strRef>
          </c:tx>
          <c:spPr>
            <a:ln w="28575" cap="rnd">
              <a:solidFill>
                <a:schemeClr val="accent5"/>
              </a:solidFill>
              <a:round/>
            </a:ln>
            <a:effectLst/>
          </c:spPr>
          <c:marker>
            <c:symbol val="none"/>
          </c:marker>
          <c:cat>
            <c:strRef>
              <c:f>Power!$F$2:$F$3</c:f>
              <c:strCache>
                <c:ptCount val="2"/>
                <c:pt idx="0">
                  <c:v>Expense</c:v>
                </c:pt>
                <c:pt idx="1">
                  <c:v>Revenues</c:v>
                </c:pt>
              </c:strCache>
            </c:strRef>
          </c:cat>
          <c:val>
            <c:numRef>
              <c:f>Power!$G$2:$G$3</c:f>
              <c:numCache>
                <c:formatCode>General</c:formatCode>
                <c:ptCount val="2"/>
              </c:numCache>
            </c:numRef>
          </c:val>
          <c:smooth val="0"/>
          <c:extLst>
            <c:ext xmlns:c16="http://schemas.microsoft.com/office/drawing/2014/chart" uri="{C3380CC4-5D6E-409C-BE32-E72D297353CC}">
              <c16:uniqueId val="{0000000E-C3FE-40B1-A376-815FD16FEC15}"/>
            </c:ext>
          </c:extLst>
        </c:ser>
        <c:dLbls>
          <c:showLegendKey val="0"/>
          <c:showVal val="0"/>
          <c:showCatName val="0"/>
          <c:showSerName val="0"/>
          <c:showPercent val="0"/>
          <c:showBubbleSize val="0"/>
        </c:dLbls>
        <c:marker val="1"/>
        <c:smooth val="0"/>
        <c:axId val="228514816"/>
        <c:axId val="228513280"/>
      </c:lineChart>
      <c:catAx>
        <c:axId val="228251904"/>
        <c:scaling>
          <c:orientation val="minMax"/>
        </c:scaling>
        <c:delete val="0"/>
        <c:axPos val="t"/>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228511744"/>
        <c:crosses val="max"/>
        <c:auto val="1"/>
        <c:lblAlgn val="ctr"/>
        <c:lblOffset val="100"/>
        <c:noMultiLvlLbl val="0"/>
      </c:catAx>
      <c:valAx>
        <c:axId val="228511744"/>
        <c:scaling>
          <c:orientation val="minMax"/>
          <c:max val="4000"/>
          <c:min val="0"/>
        </c:scaling>
        <c:delete val="1"/>
        <c:axPos val="l"/>
        <c:majorGridlines>
          <c:spPr>
            <a:ln w="9525" cap="flat" cmpd="sng" algn="ctr">
              <a:solidFill>
                <a:srgbClr val="0070C0"/>
              </a:solidFill>
              <a:round/>
            </a:ln>
            <a:effectLst/>
          </c:spPr>
        </c:majorGridlines>
        <c:numFmt formatCode="_(&quot;$&quot;* #,##0.00_);_(&quot;$&quot;* \(#,##0.00\);_(&quot;$&quot;* &quot;-&quot;??_);_(@_)" sourceLinked="1"/>
        <c:majorTickMark val="out"/>
        <c:minorTickMark val="none"/>
        <c:tickLblPos val="nextTo"/>
        <c:crossAx val="228251904"/>
        <c:crosses val="autoZero"/>
        <c:crossBetween val="between"/>
        <c:majorUnit val="1000"/>
      </c:valAx>
      <c:valAx>
        <c:axId val="228513280"/>
        <c:scaling>
          <c:orientation val="minMax"/>
          <c:max val="300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crossAx val="228514816"/>
        <c:crosses val="max"/>
        <c:crossBetween val="between"/>
        <c:majorUnit val="1000"/>
      </c:valAx>
      <c:catAx>
        <c:axId val="228514816"/>
        <c:scaling>
          <c:orientation val="minMax"/>
        </c:scaling>
        <c:delete val="0"/>
        <c:axPos val="b"/>
        <c:numFmt formatCode="General" sourceLinked="1"/>
        <c:majorTickMark val="out"/>
        <c:minorTickMark val="none"/>
        <c:tickLblPos val="nextTo"/>
        <c:spPr>
          <a:noFill/>
          <a:ln w="9525" cap="flat" cmpd="sng" algn="ctr">
            <a:solidFill>
              <a:srgbClr val="0070C0"/>
            </a:solidFill>
            <a:round/>
          </a:ln>
          <a:effectLst/>
        </c:spPr>
        <c:txPr>
          <a:bodyPr rot="-60000000" spcFirstLastPara="1" vertOverflow="ellipsis" vert="horz" wrap="square" anchor="ctr" anchorCtr="1"/>
          <a:lstStyle/>
          <a:p>
            <a:pPr>
              <a:defRPr sz="1600" b="1"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crossAx val="228513280"/>
        <c:crosses val="autoZero"/>
        <c:auto val="1"/>
        <c:lblAlgn val="ctr"/>
        <c:lblOffset val="100"/>
        <c:noMultiLvlLbl val="0"/>
      </c:catAx>
      <c:spPr>
        <a:noFill/>
        <a:ln>
          <a:noFill/>
        </a:ln>
        <a:effectLst/>
      </c:spPr>
    </c:plotArea>
    <c:legend>
      <c:legendPos val="t"/>
      <c:legendEntry>
        <c:idx val="2"/>
        <c:delete val="1"/>
      </c:legendEntry>
      <c:legendEntry>
        <c:idx val="3"/>
        <c:delete val="1"/>
      </c:legendEntry>
      <c:legendEntry>
        <c:idx val="4"/>
        <c:delete val="1"/>
      </c:legendEntry>
      <c:layout>
        <c:manualLayout>
          <c:xMode val="edge"/>
          <c:yMode val="edge"/>
          <c:x val="1.3200808393582982E-2"/>
          <c:y val="0.16209622840949472"/>
          <c:w val="0.44410768366233333"/>
          <c:h val="6.6930227471566059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800" b="0">
                <a:solidFill>
                  <a:srgbClr val="0070C0"/>
                </a:solidFill>
              </a:rPr>
              <a:t>FCRPS in</a:t>
            </a:r>
            <a:r>
              <a:rPr lang="en-US" sz="1800" b="0" baseline="0">
                <a:solidFill>
                  <a:srgbClr val="0070C0"/>
                </a:solidFill>
              </a:rPr>
              <a:t> millions of dollars</a:t>
            </a:r>
            <a:endParaRPr lang="en-US" sz="1800" b="0">
              <a:solidFill>
                <a:srgbClr val="0070C0"/>
              </a:solidFill>
            </a:endParaRPr>
          </a:p>
        </c:rich>
      </c:tx>
      <c:layout>
        <c:manualLayout>
          <c:xMode val="edge"/>
          <c:yMode val="edge"/>
          <c:x val="5.7862838915470512E-2"/>
          <c:y val="1.932367149758454E-2"/>
        </c:manualLayout>
      </c:layout>
      <c:overlay val="0"/>
    </c:title>
    <c:autoTitleDeleted val="0"/>
    <c:plotArea>
      <c:layout/>
      <c:barChart>
        <c:barDir val="col"/>
        <c:grouping val="stacked"/>
        <c:varyColors val="0"/>
        <c:ser>
          <c:idx val="0"/>
          <c:order val="0"/>
          <c:tx>
            <c:strRef>
              <c:f>'FCRPS Capital 2'!$C$5</c:f>
              <c:strCache>
                <c:ptCount val="1"/>
                <c:pt idx="0">
                  <c:v>Base</c:v>
                </c:pt>
              </c:strCache>
            </c:strRef>
          </c:tx>
          <c:spPr>
            <a:noFill/>
          </c:spPr>
          <c:invertIfNegative val="0"/>
          <c:dPt>
            <c:idx val="0"/>
            <c:invertIfNegative val="0"/>
            <c:bubble3D val="0"/>
            <c:spPr>
              <a:solidFill>
                <a:srgbClr val="0070C0"/>
              </a:solidFill>
              <a:ln w="3175">
                <a:solidFill>
                  <a:schemeClr val="tx1"/>
                </a:solidFill>
              </a:ln>
            </c:spPr>
            <c:extLst>
              <c:ext xmlns:c16="http://schemas.microsoft.com/office/drawing/2014/chart" uri="{C3380CC4-5D6E-409C-BE32-E72D297353CC}">
                <c16:uniqueId val="{00000001-AFDC-43DA-A553-1929B8158718}"/>
              </c:ext>
            </c:extLst>
          </c:dPt>
          <c:dPt>
            <c:idx val="5"/>
            <c:invertIfNegative val="0"/>
            <c:bubble3D val="0"/>
            <c:spPr>
              <a:solidFill>
                <a:srgbClr val="0070C0"/>
              </a:solidFill>
              <a:ln w="3175">
                <a:noFill/>
              </a:ln>
            </c:spPr>
            <c:extLst>
              <c:ext xmlns:c16="http://schemas.microsoft.com/office/drawing/2014/chart" uri="{C3380CC4-5D6E-409C-BE32-E72D297353CC}">
                <c16:uniqueId val="{00000003-AFDC-43DA-A553-1929B8158718}"/>
              </c:ext>
            </c:extLst>
          </c:dPt>
          <c:dLbls>
            <c:dLbl>
              <c:idx val="1"/>
              <c:layout>
                <c:manualLayout>
                  <c:x val="-1.3161706679760798E-2"/>
                  <c:y val="-7.32750885364015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DC-43DA-A553-1929B8158718}"/>
                </c:ext>
              </c:extLst>
            </c:dLbl>
            <c:dLbl>
              <c:idx val="2"/>
              <c:layout>
                <c:manualLayout>
                  <c:x val="2.1265284423179162E-3"/>
                  <c:y val="3.31262939958592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DC-43DA-A553-1929B8158718}"/>
                </c:ext>
              </c:extLst>
            </c:dLbl>
            <c:dLbl>
              <c:idx val="3"/>
              <c:layout>
                <c:manualLayout>
                  <c:x val="-1.5736758501716571E-2"/>
                  <c:y val="-4.5201148782847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DC-43DA-A553-1929B8158718}"/>
                </c:ext>
              </c:extLst>
            </c:dLbl>
            <c:dLbl>
              <c:idx val="4"/>
              <c:delete val="1"/>
              <c:extLst>
                <c:ext xmlns:c15="http://schemas.microsoft.com/office/drawing/2012/chart" uri="{CE6537A1-D6FC-4f65-9D91-7224C49458BB}"/>
                <c:ext xmlns:c16="http://schemas.microsoft.com/office/drawing/2014/chart" uri="{C3380CC4-5D6E-409C-BE32-E72D297353CC}">
                  <c16:uniqueId val="{00000007-AFDC-43DA-A553-1929B8158718}"/>
                </c:ext>
              </c:extLst>
            </c:dLbl>
            <c:dLbl>
              <c:idx val="5"/>
              <c:delete val="1"/>
              <c:extLst>
                <c:ext xmlns:c15="http://schemas.microsoft.com/office/drawing/2012/chart" uri="{CE6537A1-D6FC-4f65-9D91-7224C49458BB}"/>
                <c:ext xmlns:c16="http://schemas.microsoft.com/office/drawing/2014/chart" uri="{C3380CC4-5D6E-409C-BE32-E72D297353CC}">
                  <c16:uniqueId val="{00000003-AFDC-43DA-A553-1929B8158718}"/>
                </c:ext>
              </c:extLst>
            </c:dLbl>
            <c:spPr>
              <a:noFill/>
              <a:ln>
                <a:noFill/>
              </a:ln>
              <a:effectLst/>
            </c:spPr>
            <c:txPr>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'FCRPS Capital 2'!$B$6:$B$12</c:f>
              <c:strCache>
                <c:ptCount val="6"/>
                <c:pt idx="0">
                  <c:v>Rate Case</c:v>
                </c:pt>
                <c:pt idx="1">
                  <c:v>Power*</c:v>
                </c:pt>
                <c:pt idx="2">
                  <c:v>Transmission</c:v>
                </c:pt>
                <c:pt idx="3">
                  <c:v>F&amp;W</c:v>
                </c:pt>
                <c:pt idx="4">
                  <c:v>Corporate</c:v>
                </c:pt>
                <c:pt idx="5">
                  <c:v>Q2 Forecast</c:v>
                </c:pt>
              </c:strCache>
            </c:strRef>
          </c:cat>
          <c:val>
            <c:numRef>
              <c:f>'FCRPS Capital 2'!$C$6:$C$12</c:f>
              <c:numCache>
                <c:formatCode>0</c:formatCode>
                <c:ptCount val="6"/>
                <c:pt idx="0">
                  <c:v>852.70624699999996</c:v>
                </c:pt>
                <c:pt idx="1">
                  <c:v>790.72386799999992</c:v>
                </c:pt>
                <c:pt idx="2">
                  <c:v>670.16698899999994</c:v>
                </c:pt>
                <c:pt idx="3">
                  <c:v>666.40074299999992</c:v>
                </c:pt>
                <c:pt idx="4">
                  <c:v>666.40074299999992</c:v>
                </c:pt>
                <c:pt idx="5">
                  <c:v>674.25902199999996</c:v>
                </c:pt>
              </c:numCache>
            </c:numRef>
          </c:val>
          <c:extLst>
            <c:ext xmlns:c16="http://schemas.microsoft.com/office/drawing/2014/chart" uri="{C3380CC4-5D6E-409C-BE32-E72D297353CC}">
              <c16:uniqueId val="{00000008-AFDC-43DA-A553-1929B8158718}"/>
            </c:ext>
          </c:extLst>
        </c:ser>
        <c:ser>
          <c:idx val="1"/>
          <c:order val="1"/>
          <c:tx>
            <c:strRef>
              <c:f>'FCRPS Capital 2'!$D$5</c:f>
              <c:strCache>
                <c:ptCount val="1"/>
                <c:pt idx="0">
                  <c:v>Fall</c:v>
                </c:pt>
              </c:strCache>
            </c:strRef>
          </c:tx>
          <c:spPr>
            <a:solidFill>
              <a:srgbClr val="00B050"/>
            </a:solidFill>
            <a:ln>
              <a:solidFill>
                <a:schemeClr val="tx1"/>
              </a:solidFill>
            </a:ln>
          </c:spPr>
          <c:invertIfNegative val="0"/>
          <c:dLbls>
            <c:dLbl>
              <c:idx val="0"/>
              <c:layout>
                <c:manualLayout>
                  <c:x val="0.14119390421408901"/>
                  <c:y val="0.1854675223523824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FDC-43DA-A553-1929B8158718}"/>
                </c:ext>
              </c:extLst>
            </c:dLbl>
            <c:dLbl>
              <c:idx val="1"/>
              <c:layout>
                <c:manualLayout>
                  <c:x val="-2.1265284423179552E-3"/>
                  <c:y val="5.521048999309869E-3"/>
                </c:manualLayout>
              </c:layout>
              <c:spPr>
                <a:noFill/>
                <a:ln>
                  <a:noFill/>
                </a:ln>
                <a:effectLst/>
              </c:spPr>
              <c:txPr>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FDC-43DA-A553-1929B8158718}"/>
                </c:ext>
              </c:extLst>
            </c:dLbl>
            <c:dLbl>
              <c:idx val="2"/>
              <c:layout>
                <c:manualLayout>
                  <c:x val="0"/>
                  <c:y val="-2.7605244996549852E-3"/>
                </c:manualLayout>
              </c:layout>
              <c:spPr>
                <a:noFill/>
                <a:ln>
                  <a:noFill/>
                </a:ln>
                <a:effectLst/>
              </c:spPr>
              <c:txPr>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FDC-43DA-A553-1929B8158718}"/>
                </c:ext>
              </c:extLst>
            </c:dLbl>
            <c:dLbl>
              <c:idx val="3"/>
              <c:layout>
                <c:manualLayout>
                  <c:x val="2.1265688114152767E-3"/>
                  <c:y val="-2.3021503726051665E-2"/>
                </c:manualLayout>
              </c:layout>
              <c:spPr/>
              <c:txPr>
                <a:bodyPr/>
                <a:lstStyle/>
                <a:p>
                  <a:pPr>
                    <a:defRPr sz="1200" b="1">
                      <a:solidFill>
                        <a:srgbClr val="0070C0"/>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9.3737373737373744E-2"/>
                      <c:h val="4.0441683919944786E-2"/>
                    </c:manualLayout>
                  </c15:layout>
                </c:ext>
                <c:ext xmlns:c16="http://schemas.microsoft.com/office/drawing/2014/chart" uri="{C3380CC4-5D6E-409C-BE32-E72D297353CC}">
                  <c16:uniqueId val="{0000000C-AFDC-43DA-A553-1929B8158718}"/>
                </c:ext>
              </c:extLst>
            </c:dLbl>
            <c:dLbl>
              <c:idx val="4"/>
              <c:layout>
                <c:manualLayout>
                  <c:x val="3.6792756139335588E-2"/>
                  <c:y val="-0.27512297813433362"/>
                </c:manualLayout>
              </c:layout>
              <c:tx>
                <c:rich>
                  <a:bodyPr/>
                  <a:lstStyle/>
                  <a:p>
                    <a:pPr>
                      <a:defRPr sz="1200" b="1">
                        <a:solidFill>
                          <a:schemeClr val="bg1"/>
                        </a:solidFill>
                      </a:defRPr>
                    </a:pPr>
                    <a:r>
                      <a:rPr lang="en-US">
                        <a:solidFill>
                          <a:schemeClr val="bg1"/>
                        </a:solidFill>
                      </a:rPr>
                      <a:t>8</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FDC-43DA-A553-1929B8158718}"/>
                </c:ext>
              </c:extLst>
            </c:dLbl>
            <c:dLbl>
              <c:idx val="5"/>
              <c:delete val="1"/>
              <c:extLst>
                <c:ext xmlns:c15="http://schemas.microsoft.com/office/drawing/2012/chart" uri="{CE6537A1-D6FC-4f65-9D91-7224C49458BB}"/>
                <c:ext xmlns:c16="http://schemas.microsoft.com/office/drawing/2014/chart" uri="{C3380CC4-5D6E-409C-BE32-E72D297353CC}">
                  <c16:uniqueId val="{0000000E-AFDC-43DA-A553-1929B8158718}"/>
                </c:ext>
              </c:extLst>
            </c:dLbl>
            <c:spPr>
              <a:noFill/>
              <a:ln>
                <a:noFill/>
              </a:ln>
              <a:effectLst/>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'FCRPS Capital 2'!$B$6:$B$12</c:f>
              <c:strCache>
                <c:ptCount val="6"/>
                <c:pt idx="0">
                  <c:v>Rate Case</c:v>
                </c:pt>
                <c:pt idx="1">
                  <c:v>Power*</c:v>
                </c:pt>
                <c:pt idx="2">
                  <c:v>Transmission</c:v>
                </c:pt>
                <c:pt idx="3">
                  <c:v>F&amp;W</c:v>
                </c:pt>
                <c:pt idx="4">
                  <c:v>Corporate</c:v>
                </c:pt>
                <c:pt idx="5">
                  <c:v>Q2 Forecast</c:v>
                </c:pt>
              </c:strCache>
            </c:strRef>
          </c:cat>
          <c:val>
            <c:numRef>
              <c:f>'FCRPS Capital 2'!$D$6:$D$11</c:f>
              <c:numCache>
                <c:formatCode>0</c:formatCode>
                <c:ptCount val="6"/>
                <c:pt idx="0">
                  <c:v>0</c:v>
                </c:pt>
                <c:pt idx="1">
                  <c:v>61.982379000000002</c:v>
                </c:pt>
                <c:pt idx="2">
                  <c:v>120.556879</c:v>
                </c:pt>
                <c:pt idx="3">
                  <c:v>3.7662460000000002</c:v>
                </c:pt>
                <c:pt idx="4">
                  <c:v>0</c:v>
                </c:pt>
                <c:pt idx="5">
                  <c:v>0</c:v>
                </c:pt>
              </c:numCache>
            </c:numRef>
          </c:val>
          <c:extLst>
            <c:ext xmlns:c16="http://schemas.microsoft.com/office/drawing/2014/chart" uri="{C3380CC4-5D6E-409C-BE32-E72D297353CC}">
              <c16:uniqueId val="{0000000F-AFDC-43DA-A553-1929B8158718}"/>
            </c:ext>
          </c:extLst>
        </c:ser>
        <c:ser>
          <c:idx val="2"/>
          <c:order val="2"/>
          <c:tx>
            <c:strRef>
              <c:f>'FCRPS Capital 2'!$E$5</c:f>
              <c:strCache>
                <c:ptCount val="1"/>
                <c:pt idx="0">
                  <c:v>Rise</c:v>
                </c:pt>
              </c:strCache>
            </c:strRef>
          </c:tx>
          <c:spPr>
            <a:solidFill>
              <a:srgbClr val="0070C0"/>
            </a:solidFill>
          </c:spPr>
          <c:invertIfNegative val="0"/>
          <c:dPt>
            <c:idx val="0"/>
            <c:invertIfNegative val="0"/>
            <c:bubble3D val="0"/>
            <c:extLst>
              <c:ext xmlns:c16="http://schemas.microsoft.com/office/drawing/2014/chart" uri="{C3380CC4-5D6E-409C-BE32-E72D297353CC}">
                <c16:uniqueId val="{00000010-AFDC-43DA-A553-1929B8158718}"/>
              </c:ext>
            </c:extLst>
          </c:dPt>
          <c:dPt>
            <c:idx val="4"/>
            <c:invertIfNegative val="0"/>
            <c:bubble3D val="0"/>
            <c:spPr>
              <a:solidFill>
                <a:srgbClr val="C00000"/>
              </a:solidFill>
            </c:spPr>
            <c:extLst>
              <c:ext xmlns:c16="http://schemas.microsoft.com/office/drawing/2014/chart" uri="{C3380CC4-5D6E-409C-BE32-E72D297353CC}">
                <c16:uniqueId val="{00000012-AFDC-43DA-A553-1929B8158718}"/>
              </c:ext>
            </c:extLst>
          </c:dPt>
          <c:dLbls>
            <c:dLbl>
              <c:idx val="0"/>
              <c:layout>
                <c:manualLayout>
                  <c:x val="0"/>
                  <c:y val="-6.0731538992408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FDC-43DA-A553-1929B8158718}"/>
                </c:ext>
              </c:extLst>
            </c:dLbl>
            <c:dLbl>
              <c:idx val="1"/>
              <c:layout>
                <c:manualLayout>
                  <c:x val="1.4461315979754157E-3"/>
                  <c:y val="-2.8586336058258492E-2"/>
                </c:manualLayout>
              </c:layout>
              <c:tx>
                <c:rich>
                  <a:bodyPr/>
                  <a:lstStyle/>
                  <a:p>
                    <a:r>
                      <a:rPr lang="en-US">
                        <a:solidFill>
                          <a:schemeClr val="bg1"/>
                        </a:solidFill>
                      </a:rPr>
                      <a:t>19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FDC-43DA-A553-1929B8158718}"/>
                </c:ext>
              </c:extLst>
            </c:dLbl>
            <c:dLbl>
              <c:idx val="2"/>
              <c:layout>
                <c:manualLayout>
                  <c:x val="5.4441340898437385E-17"/>
                  <c:y val="-0.12623740988501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FDC-43DA-A553-1929B8158718}"/>
                </c:ext>
              </c:extLst>
            </c:dLbl>
            <c:dLbl>
              <c:idx val="3"/>
              <c:layout>
                <c:manualLayout>
                  <c:x val="-3.6112913502738663E-3"/>
                  <c:y val="-0.1485122984176743"/>
                </c:manualLayout>
              </c:layout>
              <c:tx>
                <c:rich>
                  <a:bodyPr/>
                  <a:lstStyle/>
                  <a:p>
                    <a:r>
                      <a:rPr lang="en-US">
                        <a:solidFill>
                          <a:schemeClr val="bg1"/>
                        </a:solidFill>
                      </a:rPr>
                      <a:t>18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FDC-43DA-A553-1929B8158718}"/>
                </c:ext>
              </c:extLst>
            </c:dLbl>
            <c:dLbl>
              <c:idx val="4"/>
              <c:layout>
                <c:manualLayout>
                  <c:x val="0"/>
                  <c:y val="-1.6563146997929708E-2"/>
                </c:manualLayout>
              </c:layout>
              <c:tx>
                <c:rich>
                  <a:bodyPr/>
                  <a:lstStyle/>
                  <a:p>
                    <a:pPr>
                      <a:defRPr sz="1200" b="1">
                        <a:solidFill>
                          <a:srgbClr val="0070C0"/>
                        </a:solidFill>
                      </a:defRPr>
                    </a:pPr>
                    <a:r>
                      <a:rPr lang="en-US">
                        <a:solidFill>
                          <a:srgbClr val="0070C0"/>
                        </a:solidFill>
                      </a:rPr>
                      <a:t>9</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FDC-43DA-A553-1929B8158718}"/>
                </c:ext>
              </c:extLst>
            </c:dLbl>
            <c:dLbl>
              <c:idx val="5"/>
              <c:layout>
                <c:manualLayout>
                  <c:x val="9.8083442694649019E-4"/>
                  <c:y val="0.24603275464466623"/>
                </c:manualLayout>
              </c:layout>
              <c:tx>
                <c:rich>
                  <a:bodyPr/>
                  <a:lstStyle/>
                  <a:p>
                    <a:r>
                      <a:rPr lang="en-US"/>
                      <a:t>674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FDC-43DA-A553-1929B8158718}"/>
                </c:ext>
              </c:extLst>
            </c:dLbl>
            <c:spPr>
              <a:noFill/>
              <a:ln>
                <a:noFill/>
              </a:ln>
              <a:effectLst/>
            </c:spPr>
            <c:txPr>
              <a:bodyPr/>
              <a:lstStyle/>
              <a:p>
                <a:pPr>
                  <a:defRPr sz="12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'FCRPS Capital 2'!$B$6:$B$12</c:f>
              <c:strCache>
                <c:ptCount val="6"/>
                <c:pt idx="0">
                  <c:v>Rate Case</c:v>
                </c:pt>
                <c:pt idx="1">
                  <c:v>Power*</c:v>
                </c:pt>
                <c:pt idx="2">
                  <c:v>Transmission</c:v>
                </c:pt>
                <c:pt idx="3">
                  <c:v>F&amp;W</c:v>
                </c:pt>
                <c:pt idx="4">
                  <c:v>Corporate</c:v>
                </c:pt>
                <c:pt idx="5">
                  <c:v>Q2 Forecast</c:v>
                </c:pt>
              </c:strCache>
            </c:strRef>
          </c:cat>
          <c:val>
            <c:numRef>
              <c:f>'FCRPS Capital 2'!$E$6:$E$11</c:f>
              <c:numCache>
                <c:formatCode>0</c:formatCode>
                <c:ptCount val="6"/>
                <c:pt idx="0">
                  <c:v>0</c:v>
                </c:pt>
                <c:pt idx="1">
                  <c:v>0</c:v>
                </c:pt>
                <c:pt idx="2">
                  <c:v>0</c:v>
                </c:pt>
                <c:pt idx="3">
                  <c:v>0</c:v>
                </c:pt>
                <c:pt idx="4">
                  <c:v>7.8582789999999996</c:v>
                </c:pt>
                <c:pt idx="5">
                  <c:v>0</c:v>
                </c:pt>
              </c:numCache>
            </c:numRef>
          </c:val>
          <c:extLst>
            <c:ext xmlns:c16="http://schemas.microsoft.com/office/drawing/2014/chart" uri="{C3380CC4-5D6E-409C-BE32-E72D297353CC}">
              <c16:uniqueId val="{00000017-AFDC-43DA-A553-1929B8158718}"/>
            </c:ext>
          </c:extLst>
        </c:ser>
        <c:dLbls>
          <c:dLblPos val="ctr"/>
          <c:showLegendKey val="0"/>
          <c:showVal val="1"/>
          <c:showCatName val="0"/>
          <c:showSerName val="0"/>
          <c:showPercent val="0"/>
          <c:showBubbleSize val="0"/>
        </c:dLbls>
        <c:gapWidth val="40"/>
        <c:overlap val="100"/>
        <c:axId val="943620592"/>
        <c:axId val="2026498552"/>
      </c:barChart>
      <c:catAx>
        <c:axId val="943620592"/>
        <c:scaling>
          <c:orientation val="minMax"/>
        </c:scaling>
        <c:delete val="0"/>
        <c:axPos val="b"/>
        <c:numFmt formatCode="General" sourceLinked="0"/>
        <c:majorTickMark val="out"/>
        <c:minorTickMark val="none"/>
        <c:tickLblPos val="nextTo"/>
        <c:txPr>
          <a:bodyPr/>
          <a:lstStyle/>
          <a:p>
            <a:pPr>
              <a:defRPr sz="1400">
                <a:solidFill>
                  <a:srgbClr val="0070C0"/>
                </a:solidFill>
              </a:defRPr>
            </a:pPr>
            <a:endParaRPr lang="en-US"/>
          </a:p>
        </c:txPr>
        <c:crossAx val="2026498552"/>
        <c:crosses val="autoZero"/>
        <c:auto val="1"/>
        <c:lblAlgn val="ctr"/>
        <c:lblOffset val="100"/>
        <c:noMultiLvlLbl val="0"/>
      </c:catAx>
      <c:valAx>
        <c:axId val="2026498552"/>
        <c:scaling>
          <c:orientation val="minMax"/>
          <c:min val="0"/>
        </c:scaling>
        <c:delete val="0"/>
        <c:axPos val="l"/>
        <c:majorGridlines>
          <c:spPr>
            <a:ln>
              <a:solidFill>
                <a:srgbClr val="0070C0"/>
              </a:solidFill>
            </a:ln>
          </c:spPr>
        </c:majorGridlines>
        <c:numFmt formatCode="0" sourceLinked="1"/>
        <c:majorTickMark val="out"/>
        <c:minorTickMark val="none"/>
        <c:tickLblPos val="nextTo"/>
        <c:spPr>
          <a:ln>
            <a:solidFill>
              <a:srgbClr val="0070C0"/>
            </a:solidFill>
          </a:ln>
        </c:spPr>
        <c:txPr>
          <a:bodyPr/>
          <a:lstStyle/>
          <a:p>
            <a:pPr>
              <a:defRPr>
                <a:solidFill>
                  <a:srgbClr val="0070C0"/>
                </a:solidFill>
              </a:defRPr>
            </a:pPr>
            <a:endParaRPr lang="en-US"/>
          </a:p>
        </c:txPr>
        <c:crossAx val="943620592"/>
        <c:crosses val="autoZero"/>
        <c:crossBetween val="between"/>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3200">
                <a:solidFill>
                  <a:srgbClr val="0F6FC6"/>
                </a:solidFill>
                <a:latin typeface="Arial" panose="020B0604020202020204" pitchFamily="34" charset="0"/>
                <a:cs typeface="Arial" panose="020B0604020202020204" pitchFamily="34" charset="0"/>
              </a:defRPr>
            </a:pPr>
            <a:r>
              <a:rPr lang="en-US" sz="2400">
                <a:solidFill>
                  <a:srgbClr val="0F6FC6"/>
                </a:solidFill>
                <a:latin typeface="Arial" panose="020B0604020202020204" pitchFamily="34" charset="0"/>
                <a:cs typeface="Arial" panose="020B0604020202020204" pitchFamily="34" charset="0"/>
              </a:rPr>
              <a:t>Financial</a:t>
            </a:r>
            <a:r>
              <a:rPr lang="en-US" sz="2400" baseline="0">
                <a:solidFill>
                  <a:srgbClr val="0F6FC6"/>
                </a:solidFill>
                <a:latin typeface="Arial" panose="020B0604020202020204" pitchFamily="34" charset="0"/>
                <a:cs typeface="Arial" panose="020B0604020202020204" pitchFamily="34" charset="0"/>
              </a:rPr>
              <a:t> Reserves Policy thresholds and reserves for risk</a:t>
            </a:r>
          </a:p>
          <a:p>
            <a:pPr algn="l">
              <a:defRPr sz="3200">
                <a:solidFill>
                  <a:srgbClr val="0F6FC6"/>
                </a:solidFill>
                <a:latin typeface="Arial" panose="020B0604020202020204" pitchFamily="34" charset="0"/>
                <a:cs typeface="Arial" panose="020B0604020202020204" pitchFamily="34" charset="0"/>
              </a:defRPr>
            </a:pPr>
            <a:r>
              <a:rPr lang="en-US" sz="2000" b="0" baseline="0">
                <a:solidFill>
                  <a:srgbClr val="0F6FC6"/>
                </a:solidFill>
                <a:latin typeface="Arial" panose="020B0604020202020204" pitchFamily="34" charset="0"/>
                <a:cs typeface="Arial" panose="020B0604020202020204" pitchFamily="34" charset="0"/>
              </a:rPr>
              <a:t>In millions of dollars</a:t>
            </a:r>
          </a:p>
        </c:rich>
      </c:tx>
      <c:layout>
        <c:manualLayout>
          <c:xMode val="edge"/>
          <c:yMode val="edge"/>
          <c:x val="1.26001688836883E-2"/>
          <c:y val="2.5890741072673317E-2"/>
        </c:manualLayout>
      </c:layout>
      <c:overlay val="0"/>
    </c:title>
    <c:autoTitleDeleted val="0"/>
    <c:plotArea>
      <c:layout/>
      <c:barChart>
        <c:barDir val="col"/>
        <c:grouping val="stacked"/>
        <c:varyColors val="0"/>
        <c:ser>
          <c:idx val="0"/>
          <c:order val="0"/>
          <c:tx>
            <c:strRef>
              <c:f>Sheet1!$C$8</c:f>
              <c:strCache>
                <c:ptCount val="1"/>
                <c:pt idx="0">
                  <c:v>Cost recovery adjustment clause</c:v>
                </c:pt>
              </c:strCache>
            </c:strRef>
          </c:tx>
          <c:spPr>
            <a:solidFill>
              <a:srgbClr val="B3A2C7"/>
            </a:solidFill>
            <a:ln>
              <a:solidFill>
                <a:srgbClr val="B3A2C7"/>
              </a:solidFill>
            </a:ln>
          </c:spPr>
          <c:invertIfNegative val="0"/>
          <c:dPt>
            <c:idx val="0"/>
            <c:invertIfNegative val="0"/>
            <c:bubble3D val="0"/>
            <c:spPr>
              <a:solidFill>
                <a:schemeClr val="bg1"/>
              </a:solidFill>
              <a:ln>
                <a:solidFill>
                  <a:srgbClr val="B3A2C7"/>
                </a:solidFill>
              </a:ln>
            </c:spPr>
            <c:extLst>
              <c:ext xmlns:c16="http://schemas.microsoft.com/office/drawing/2014/chart" uri="{C3380CC4-5D6E-409C-BE32-E72D297353CC}">
                <c16:uniqueId val="{00000001-47B5-4707-9A0F-91FD261E4991}"/>
              </c:ext>
            </c:extLst>
          </c:dPt>
          <c:cat>
            <c:strRef>
              <c:f>Sheet1!$D$7:$F$7</c:f>
              <c:strCache>
                <c:ptCount val="3"/>
                <c:pt idx="0">
                  <c:v>Agency</c:v>
                </c:pt>
                <c:pt idx="1">
                  <c:v>Power</c:v>
                </c:pt>
                <c:pt idx="2">
                  <c:v>Transmission</c:v>
                </c:pt>
              </c:strCache>
            </c:strRef>
          </c:cat>
          <c:val>
            <c:numRef>
              <c:f>Sheet1!$D$8:$F$8</c:f>
              <c:numCache>
                <c:formatCode>General</c:formatCode>
                <c:ptCount val="3"/>
                <c:pt idx="0">
                  <c:v>-400</c:v>
                </c:pt>
                <c:pt idx="1">
                  <c:v>-300</c:v>
                </c:pt>
                <c:pt idx="2">
                  <c:v>-100</c:v>
                </c:pt>
              </c:numCache>
            </c:numRef>
          </c:val>
          <c:extLst>
            <c:ext xmlns:c16="http://schemas.microsoft.com/office/drawing/2014/chart" uri="{C3380CC4-5D6E-409C-BE32-E72D297353CC}">
              <c16:uniqueId val="{00000000-BC90-460E-9F08-B0702183197D}"/>
            </c:ext>
          </c:extLst>
        </c:ser>
        <c:ser>
          <c:idx val="1"/>
          <c:order val="1"/>
          <c:tx>
            <c:strRef>
              <c:f>Sheet1!$C$9</c:f>
              <c:strCache>
                <c:ptCount val="1"/>
                <c:pt idx="0">
                  <c:v>Surcharge</c:v>
                </c:pt>
              </c:strCache>
            </c:strRef>
          </c:tx>
          <c:spPr>
            <a:pattFill prst="wdUpDiag">
              <a:fgClr>
                <a:srgbClr val="B3A2C7"/>
              </a:fgClr>
              <a:bgClr>
                <a:schemeClr val="bg1"/>
              </a:bgClr>
            </a:pattFill>
            <a:ln>
              <a:solidFill>
                <a:srgbClr val="B3A2C7"/>
              </a:solidFill>
            </a:ln>
          </c:spPr>
          <c:invertIfNegative val="0"/>
          <c:dPt>
            <c:idx val="0"/>
            <c:invertIfNegative val="0"/>
            <c:bubble3D val="0"/>
            <c:spPr>
              <a:solidFill>
                <a:schemeClr val="bg1"/>
              </a:solidFill>
              <a:ln>
                <a:solidFill>
                  <a:srgbClr val="B3A2C7"/>
                </a:solidFill>
              </a:ln>
            </c:spPr>
            <c:extLst>
              <c:ext xmlns:c16="http://schemas.microsoft.com/office/drawing/2014/chart" uri="{C3380CC4-5D6E-409C-BE32-E72D297353CC}">
                <c16:uniqueId val="{00000000-47B5-4707-9A0F-91FD261E4991}"/>
              </c:ext>
            </c:extLst>
          </c:dPt>
          <c:cat>
            <c:strRef>
              <c:f>Sheet1!$D$7:$F$7</c:f>
              <c:strCache>
                <c:ptCount val="3"/>
                <c:pt idx="0">
                  <c:v>Agency</c:v>
                </c:pt>
                <c:pt idx="1">
                  <c:v>Power</c:v>
                </c:pt>
                <c:pt idx="2">
                  <c:v>Transmission</c:v>
                </c:pt>
              </c:strCache>
            </c:strRef>
          </c:cat>
          <c:val>
            <c:numRef>
              <c:f>Sheet1!$D$9:$F$9</c:f>
              <c:numCache>
                <c:formatCode>General</c:formatCode>
                <c:ptCount val="3"/>
                <c:pt idx="0">
                  <c:v>400</c:v>
                </c:pt>
                <c:pt idx="1">
                  <c:v>300</c:v>
                </c:pt>
                <c:pt idx="2">
                  <c:v>100</c:v>
                </c:pt>
              </c:numCache>
            </c:numRef>
          </c:val>
          <c:extLst>
            <c:ext xmlns:c16="http://schemas.microsoft.com/office/drawing/2014/chart" uri="{C3380CC4-5D6E-409C-BE32-E72D297353CC}">
              <c16:uniqueId val="{00000001-BC90-460E-9F08-B0702183197D}"/>
            </c:ext>
          </c:extLst>
        </c:ser>
        <c:ser>
          <c:idx val="2"/>
          <c:order val="2"/>
          <c:tx>
            <c:strRef>
              <c:f>Sheet1!$C$10</c:f>
              <c:strCache>
                <c:ptCount val="1"/>
                <c:pt idx="0">
                  <c:v>No action</c:v>
                </c:pt>
              </c:strCache>
            </c:strRef>
          </c:tx>
          <c:spPr>
            <a:solidFill>
              <a:sysClr val="window" lastClr="FFFFFF"/>
            </a:solidFill>
            <a:ln>
              <a:solidFill>
                <a:srgbClr val="083763"/>
              </a:solidFill>
            </a:ln>
          </c:spPr>
          <c:invertIfNegative val="0"/>
          <c:cat>
            <c:strRef>
              <c:f>Sheet1!$D$7:$F$7</c:f>
              <c:strCache>
                <c:ptCount val="3"/>
                <c:pt idx="0">
                  <c:v>Agency</c:v>
                </c:pt>
                <c:pt idx="1">
                  <c:v>Power</c:v>
                </c:pt>
                <c:pt idx="2">
                  <c:v>Transmission</c:v>
                </c:pt>
              </c:strCache>
            </c:strRef>
          </c:cat>
          <c:val>
            <c:numRef>
              <c:f>Sheet1!$D$10:$F$10</c:f>
              <c:numCache>
                <c:formatCode>General</c:formatCode>
                <c:ptCount val="3"/>
                <c:pt idx="0">
                  <c:v>200</c:v>
                </c:pt>
                <c:pt idx="1">
                  <c:v>300</c:v>
                </c:pt>
                <c:pt idx="2">
                  <c:v>100</c:v>
                </c:pt>
              </c:numCache>
            </c:numRef>
          </c:val>
          <c:extLst>
            <c:ext xmlns:c16="http://schemas.microsoft.com/office/drawing/2014/chart" uri="{C3380CC4-5D6E-409C-BE32-E72D297353CC}">
              <c16:uniqueId val="{00000002-BC90-460E-9F08-B0702183197D}"/>
            </c:ext>
          </c:extLst>
        </c:ser>
        <c:ser>
          <c:idx val="3"/>
          <c:order val="3"/>
          <c:tx>
            <c:strRef>
              <c:f>Sheet1!$C$11</c:f>
              <c:strCache>
                <c:ptCount val="1"/>
                <c:pt idx="0">
                  <c:v>Reserves distribution clause</c:v>
                </c:pt>
              </c:strCache>
            </c:strRef>
          </c:tx>
          <c:spPr>
            <a:solidFill>
              <a:srgbClr val="0F6FC6"/>
            </a:solidFill>
            <a:ln>
              <a:solidFill>
                <a:srgbClr val="0F6FC6"/>
              </a:solidFill>
            </a:ln>
          </c:spPr>
          <c:invertIfNegative val="0"/>
          <c:cat>
            <c:strRef>
              <c:f>Sheet1!$D$7:$F$7</c:f>
              <c:strCache>
                <c:ptCount val="3"/>
                <c:pt idx="0">
                  <c:v>Agency</c:v>
                </c:pt>
                <c:pt idx="1">
                  <c:v>Power</c:v>
                </c:pt>
                <c:pt idx="2">
                  <c:v>Transmission</c:v>
                </c:pt>
              </c:strCache>
            </c:strRef>
          </c:cat>
          <c:val>
            <c:numRef>
              <c:f>Sheet1!$D$11:$F$11</c:f>
              <c:numCache>
                <c:formatCode>General</c:formatCode>
                <c:ptCount val="3"/>
                <c:pt idx="0">
                  <c:v>200</c:v>
                </c:pt>
                <c:pt idx="1">
                  <c:v>200</c:v>
                </c:pt>
                <c:pt idx="2">
                  <c:v>600</c:v>
                </c:pt>
              </c:numCache>
            </c:numRef>
          </c:val>
          <c:extLst>
            <c:ext xmlns:c16="http://schemas.microsoft.com/office/drawing/2014/chart" uri="{C3380CC4-5D6E-409C-BE32-E72D297353CC}">
              <c16:uniqueId val="{00000003-BC90-460E-9F08-B0702183197D}"/>
            </c:ext>
          </c:extLst>
        </c:ser>
        <c:dLbls>
          <c:showLegendKey val="0"/>
          <c:showVal val="0"/>
          <c:showCatName val="0"/>
          <c:showSerName val="0"/>
          <c:showPercent val="0"/>
          <c:showBubbleSize val="0"/>
        </c:dLbls>
        <c:gapWidth val="150"/>
        <c:overlap val="100"/>
        <c:axId val="96244480"/>
        <c:axId val="96246016"/>
      </c:barChart>
      <c:scatterChart>
        <c:scatterStyle val="lineMarker"/>
        <c:varyColors val="0"/>
        <c:ser>
          <c:idx val="4"/>
          <c:order val="4"/>
          <c:tx>
            <c:strRef>
              <c:f>Sheet1!$C$12</c:f>
              <c:strCache>
                <c:ptCount val="1"/>
                <c:pt idx="0">
                  <c:v>Q1 forecast reserves for risk</c:v>
                </c:pt>
              </c:strCache>
            </c:strRef>
          </c:tx>
          <c:spPr>
            <a:ln w="28575">
              <a:noFill/>
            </a:ln>
          </c:spPr>
          <c:marker>
            <c:symbol val="square"/>
            <c:size val="12"/>
            <c:spPr>
              <a:solidFill>
                <a:srgbClr val="083763"/>
              </a:solidFill>
              <a:ln>
                <a:solidFill>
                  <a:srgbClr val="083763"/>
                </a:solidFill>
              </a:ln>
            </c:spPr>
          </c:marker>
          <c:dLbls>
            <c:dLbl>
              <c:idx val="0"/>
              <c:tx>
                <c:rich>
                  <a:bodyPr/>
                  <a:lstStyle/>
                  <a:p>
                    <a:r>
                      <a:rPr lang="en-US" dirty="0" smtClean="0"/>
                      <a:t>617</a:t>
                    </a:r>
                    <a:endParaRPr lang="en-US" dirty="0"/>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90-460E-9F08-B0702183197D}"/>
                </c:ext>
              </c:extLst>
            </c:dLbl>
            <c:dLbl>
              <c:idx val="1"/>
              <c:tx>
                <c:rich>
                  <a:bodyPr/>
                  <a:lstStyle/>
                  <a:p>
                    <a:r>
                      <a:rPr lang="en-US" smtClean="0"/>
                      <a:t>449</a:t>
                    </a:r>
                    <a:endParaRPr lang="en-US"/>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E7-4338-8A9F-DFC541BAF87E}"/>
                </c:ext>
              </c:extLst>
            </c:dLbl>
            <c:dLbl>
              <c:idx val="2"/>
              <c:layout>
                <c:manualLayout>
                  <c:x val="-2.7466150078330451E-2"/>
                  <c:y val="-5.39585517358585E-2"/>
                </c:manualLayout>
              </c:layout>
              <c:tx>
                <c:rich>
                  <a:bodyPr/>
                  <a:lstStyle/>
                  <a:p>
                    <a:r>
                      <a:rPr lang="en-US" dirty="0" smtClean="0"/>
                      <a:t>168</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90-460E-9F08-B0702183197D}"/>
                </c:ext>
              </c:extLst>
            </c:dLbl>
            <c:spPr>
              <a:noFill/>
              <a:ln>
                <a:noFill/>
              </a:ln>
              <a:effectLst/>
            </c:spPr>
            <c:txPr>
              <a:bodyPr wrap="square" lIns="38100" tIns="19050" rIns="38100" bIns="19050" anchor="ctr">
                <a:spAutoFit/>
              </a:bodyPr>
              <a:lstStyle/>
              <a:p>
                <a:pPr>
                  <a:defRPr sz="1600" b="1">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strRef>
              <c:f>Sheet1!$D$7:$F$7</c:f>
              <c:strCache>
                <c:ptCount val="3"/>
                <c:pt idx="0">
                  <c:v>Agency</c:v>
                </c:pt>
                <c:pt idx="1">
                  <c:v>Power</c:v>
                </c:pt>
                <c:pt idx="2">
                  <c:v>Transmission</c:v>
                </c:pt>
              </c:strCache>
            </c:strRef>
          </c:xVal>
          <c:yVal>
            <c:numRef>
              <c:f>Sheet1!$D$12:$F$12</c:f>
              <c:numCache>
                <c:formatCode>#,##0</c:formatCode>
                <c:ptCount val="3"/>
                <c:pt idx="0">
                  <c:v>622</c:v>
                </c:pt>
                <c:pt idx="1">
                  <c:v>472</c:v>
                </c:pt>
                <c:pt idx="2">
                  <c:v>150</c:v>
                </c:pt>
              </c:numCache>
            </c:numRef>
          </c:yVal>
          <c:smooth val="0"/>
          <c:extLst>
            <c:ext xmlns:c16="http://schemas.microsoft.com/office/drawing/2014/chart" uri="{C3380CC4-5D6E-409C-BE32-E72D297353CC}">
              <c16:uniqueId val="{00000006-BC90-460E-9F08-B0702183197D}"/>
            </c:ext>
          </c:extLst>
        </c:ser>
        <c:dLbls>
          <c:showLegendKey val="0"/>
          <c:showVal val="0"/>
          <c:showCatName val="0"/>
          <c:showSerName val="0"/>
          <c:showPercent val="0"/>
          <c:showBubbleSize val="0"/>
        </c:dLbls>
        <c:axId val="96249344"/>
        <c:axId val="96247808"/>
      </c:scatterChart>
      <c:catAx>
        <c:axId val="96244480"/>
        <c:scaling>
          <c:orientation val="minMax"/>
        </c:scaling>
        <c:delete val="0"/>
        <c:axPos val="b"/>
        <c:numFmt formatCode="General" sourceLinked="0"/>
        <c:majorTickMark val="out"/>
        <c:minorTickMark val="none"/>
        <c:tickLblPos val="low"/>
        <c:spPr>
          <a:ln>
            <a:solidFill>
              <a:schemeClr val="accent1"/>
            </a:solidFill>
          </a:ln>
        </c:spPr>
        <c:txPr>
          <a:bodyPr/>
          <a:lstStyle/>
          <a:p>
            <a:pPr>
              <a:defRPr sz="1600" b="1">
                <a:solidFill>
                  <a:srgbClr val="0F6FC6"/>
                </a:solidFill>
                <a:latin typeface="Arial" panose="020B0604020202020204" pitchFamily="34" charset="0"/>
                <a:cs typeface="Arial" panose="020B0604020202020204" pitchFamily="34" charset="0"/>
              </a:defRPr>
            </a:pPr>
            <a:endParaRPr lang="en-US"/>
          </a:p>
        </c:txPr>
        <c:crossAx val="96246016"/>
        <c:crosses val="autoZero"/>
        <c:auto val="1"/>
        <c:lblAlgn val="ctr"/>
        <c:lblOffset val="100"/>
        <c:noMultiLvlLbl val="0"/>
      </c:catAx>
      <c:valAx>
        <c:axId val="96246016"/>
        <c:scaling>
          <c:orientation val="minMax"/>
          <c:max val="800"/>
          <c:min val="-400"/>
        </c:scaling>
        <c:delete val="1"/>
        <c:axPos val="l"/>
        <c:majorGridlines>
          <c:spPr>
            <a:ln>
              <a:solidFill>
                <a:schemeClr val="accent1"/>
              </a:solidFill>
            </a:ln>
          </c:spPr>
        </c:majorGridlines>
        <c:numFmt formatCode="General" sourceLinked="1"/>
        <c:majorTickMark val="out"/>
        <c:minorTickMark val="none"/>
        <c:tickLblPos val="nextTo"/>
        <c:crossAx val="96244480"/>
        <c:crosses val="autoZero"/>
        <c:crossBetween val="between"/>
      </c:valAx>
      <c:valAx>
        <c:axId val="96247808"/>
        <c:scaling>
          <c:orientation val="minMax"/>
          <c:max val="800"/>
          <c:min val="-400"/>
        </c:scaling>
        <c:delete val="0"/>
        <c:axPos val="r"/>
        <c:numFmt formatCode="#,##0" sourceLinked="1"/>
        <c:majorTickMark val="out"/>
        <c:minorTickMark val="none"/>
        <c:tickLblPos val="nextTo"/>
        <c:spPr>
          <a:ln>
            <a:noFill/>
          </a:ln>
        </c:spPr>
        <c:txPr>
          <a:bodyPr/>
          <a:lstStyle/>
          <a:p>
            <a:pPr>
              <a:defRPr sz="1600" b="1">
                <a:solidFill>
                  <a:srgbClr val="0F6FC6"/>
                </a:solidFill>
                <a:latin typeface="Arial" panose="020B0604020202020204" pitchFamily="34" charset="0"/>
                <a:cs typeface="Arial" panose="020B0604020202020204" pitchFamily="34" charset="0"/>
              </a:defRPr>
            </a:pPr>
            <a:endParaRPr lang="en-US"/>
          </a:p>
        </c:txPr>
        <c:crossAx val="96249344"/>
        <c:crosses val="max"/>
        <c:crossBetween val="midCat"/>
        <c:majorUnit val="200"/>
      </c:valAx>
      <c:valAx>
        <c:axId val="96249344"/>
        <c:scaling>
          <c:orientation val="minMax"/>
        </c:scaling>
        <c:delete val="1"/>
        <c:axPos val="b"/>
        <c:majorTickMark val="out"/>
        <c:minorTickMark val="none"/>
        <c:tickLblPos val="nextTo"/>
        <c:crossAx val="96247808"/>
        <c:crosses val="autoZero"/>
        <c:crossBetween val="midCat"/>
      </c:valAx>
    </c:plotArea>
    <c:legend>
      <c:legendPos val="t"/>
      <c:legendEntry>
        <c:idx val="4"/>
        <c:delete val="1"/>
      </c:legendEntry>
      <c:layout>
        <c:manualLayout>
          <c:xMode val="edge"/>
          <c:yMode val="edge"/>
          <c:x val="1.314426689310895E-2"/>
          <c:y val="0.13335488020082809"/>
          <c:w val="0.84308653290471713"/>
          <c:h val="5.5947236703467067E-2"/>
        </c:manualLayout>
      </c:layout>
      <c:overlay val="0"/>
      <c:txPr>
        <a:bodyPr/>
        <a:lstStyle/>
        <a:p>
          <a:pPr>
            <a:defRPr sz="1600">
              <a:solidFill>
                <a:srgbClr val="0F6FC6"/>
              </a:solidFill>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externalData r:id="rId1">
    <c:autoUpdate val="0"/>
  </c:externalData>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0.00794</cdr:x>
      <cdr:y>0.41501</cdr:y>
    </cdr:from>
    <cdr:to>
      <cdr:x>0.09631</cdr:x>
      <cdr:y>0.48822</cdr:y>
    </cdr:to>
    <cdr:sp macro="" textlink="">
      <cdr:nvSpPr>
        <cdr:cNvPr id="2" name="TextBox 1"/>
        <cdr:cNvSpPr txBox="1"/>
      </cdr:nvSpPr>
      <cdr:spPr>
        <a:xfrm xmlns:a="http://schemas.openxmlformats.org/drawingml/2006/main">
          <a:off x="95362" y="2750316"/>
          <a:ext cx="1061192" cy="4851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a:solidFill>
                <a:srgbClr val="0070C0"/>
              </a:solidFill>
              <a:latin typeface="Arial" panose="020B0604020202020204" pitchFamily="34" charset="0"/>
              <a:cs typeface="Arial" panose="020B0604020202020204" pitchFamily="34" charset="0"/>
            </a:rPr>
            <a:t>Non-IPR</a:t>
          </a:r>
        </a:p>
      </cdr:txBody>
    </cdr:sp>
  </cdr:relSizeAnchor>
  <cdr:relSizeAnchor xmlns:cdr="http://schemas.openxmlformats.org/drawingml/2006/chartDrawing">
    <cdr:from>
      <cdr:x>0.03617</cdr:x>
      <cdr:y>0.74841</cdr:y>
    </cdr:from>
    <cdr:to>
      <cdr:x>0.08531</cdr:x>
      <cdr:y>0.82161</cdr:y>
    </cdr:to>
    <cdr:sp macro="" textlink="">
      <cdr:nvSpPr>
        <cdr:cNvPr id="3" name="TextBox 1"/>
        <cdr:cNvSpPr txBox="1"/>
      </cdr:nvSpPr>
      <cdr:spPr>
        <a:xfrm xmlns:a="http://schemas.openxmlformats.org/drawingml/2006/main">
          <a:off x="434303" y="4959768"/>
          <a:ext cx="590098" cy="4850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a:solidFill>
                <a:srgbClr val="0070C0"/>
              </a:solidFill>
              <a:latin typeface="Arial" panose="020B0604020202020204" pitchFamily="34" charset="0"/>
              <a:cs typeface="Arial" panose="020B0604020202020204" pitchFamily="34" charset="0"/>
            </a:rPr>
            <a:t>IPR</a:t>
          </a:r>
        </a:p>
      </cdr:txBody>
    </cdr:sp>
  </cdr:relSizeAnchor>
</c:userShapes>
</file>

<file path=ppt/drawings/drawing2.xml><?xml version="1.0" encoding="utf-8"?>
<c:userShapes xmlns:c="http://schemas.openxmlformats.org/drawingml/2006/chart">
  <cdr:relSizeAnchor xmlns:cdr="http://schemas.openxmlformats.org/drawingml/2006/chartDrawing">
    <cdr:from>
      <cdr:x>0.83263</cdr:x>
      <cdr:y>0.14391</cdr:y>
    </cdr:from>
    <cdr:to>
      <cdr:x>0.97152</cdr:x>
      <cdr:y>0.17926</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1065059" y="903989"/>
          <a:ext cx="1845769" cy="22204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A734DFD-218A-47B8-83E1-7A8CEFFF9FCA}" type="datetimeFigureOut">
              <a:rPr lang="en-US" smtClean="0"/>
              <a:pPr/>
              <a:t>8/23/2022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D727C66-4CFB-41AD-812D-D01FE70883BD}" type="slidenum">
              <a:rPr lang="en-US" smtClean="0"/>
              <a:pPr/>
              <a:t>‹#›</a:t>
            </a:fld>
            <a:endParaRPr lang="en-US" dirty="0"/>
          </a:p>
        </p:txBody>
      </p:sp>
    </p:spTree>
    <p:extLst>
      <p:ext uri="{BB962C8B-B14F-4D97-AF65-F5344CB8AC3E}">
        <p14:creationId xmlns:p14="http://schemas.microsoft.com/office/powerpoint/2010/main" val="3363236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48593BF-DE0C-4C87-AC3D-0A189E42EA2F}" type="datetimeFigureOut">
              <a:rPr lang="en-US" smtClean="0"/>
              <a:pPr/>
              <a:t>8/23/2022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8AF6E4-792C-457C-A2ED-C81C48D2AA29}" type="slidenum">
              <a:rPr lang="en-US" smtClean="0"/>
              <a:pPr/>
              <a:t>‹#›</a:t>
            </a:fld>
            <a:endParaRPr lang="en-US" dirty="0"/>
          </a:p>
        </p:txBody>
      </p:sp>
    </p:spTree>
    <p:extLst>
      <p:ext uri="{BB962C8B-B14F-4D97-AF65-F5344CB8AC3E}">
        <p14:creationId xmlns:p14="http://schemas.microsoft.com/office/powerpoint/2010/main" val="24732806"/>
      </p:ext>
    </p:extLst>
  </p:cSld>
  <p:clrMap bg1="lt1" tx1="dk1" bg2="lt2" tx2="dk2" accent1="accent1" accent2="accent2" accent3="accent3" accent4="accent4" accent5="accent5" accent6="accent6" hlink="hlink" folHlink="folHlink"/>
  <p:notesStyle>
    <a:lvl1pPr marL="0" algn="l" defTabSz="1305830" rtl="0" eaLnBrk="1" latinLnBrk="0" hangingPunct="1">
      <a:defRPr sz="1700" kern="1200">
        <a:solidFill>
          <a:schemeClr val="tx1"/>
        </a:solidFill>
        <a:latin typeface="+mn-lt"/>
        <a:ea typeface="+mn-ea"/>
        <a:cs typeface="+mn-cs"/>
      </a:defRPr>
    </a:lvl1pPr>
    <a:lvl2pPr marL="652913" algn="l" defTabSz="1305830" rtl="0" eaLnBrk="1" latinLnBrk="0" hangingPunct="1">
      <a:defRPr sz="1700" kern="1200">
        <a:solidFill>
          <a:schemeClr val="tx1"/>
        </a:solidFill>
        <a:latin typeface="+mn-lt"/>
        <a:ea typeface="+mn-ea"/>
        <a:cs typeface="+mn-cs"/>
      </a:defRPr>
    </a:lvl2pPr>
    <a:lvl3pPr marL="1305830" algn="l" defTabSz="1305830" rtl="0" eaLnBrk="1" latinLnBrk="0" hangingPunct="1">
      <a:defRPr sz="1700" kern="1200">
        <a:solidFill>
          <a:schemeClr val="tx1"/>
        </a:solidFill>
        <a:latin typeface="+mn-lt"/>
        <a:ea typeface="+mn-ea"/>
        <a:cs typeface="+mn-cs"/>
      </a:defRPr>
    </a:lvl3pPr>
    <a:lvl4pPr marL="1958745" algn="l" defTabSz="1305830" rtl="0" eaLnBrk="1" latinLnBrk="0" hangingPunct="1">
      <a:defRPr sz="1700" kern="1200">
        <a:solidFill>
          <a:schemeClr val="tx1"/>
        </a:solidFill>
        <a:latin typeface="+mn-lt"/>
        <a:ea typeface="+mn-ea"/>
        <a:cs typeface="+mn-cs"/>
      </a:defRPr>
    </a:lvl4pPr>
    <a:lvl5pPr marL="2611661" algn="l" defTabSz="1305830" rtl="0" eaLnBrk="1" latinLnBrk="0" hangingPunct="1">
      <a:defRPr sz="1700" kern="1200">
        <a:solidFill>
          <a:schemeClr val="tx1"/>
        </a:solidFill>
        <a:latin typeface="+mn-lt"/>
        <a:ea typeface="+mn-ea"/>
        <a:cs typeface="+mn-cs"/>
      </a:defRPr>
    </a:lvl5pPr>
    <a:lvl6pPr marL="3264572" algn="l" defTabSz="1305830" rtl="0" eaLnBrk="1" latinLnBrk="0" hangingPunct="1">
      <a:defRPr sz="1700" kern="1200">
        <a:solidFill>
          <a:schemeClr val="tx1"/>
        </a:solidFill>
        <a:latin typeface="+mn-lt"/>
        <a:ea typeface="+mn-ea"/>
        <a:cs typeface="+mn-cs"/>
      </a:defRPr>
    </a:lvl6pPr>
    <a:lvl7pPr marL="3917487" algn="l" defTabSz="1305830" rtl="0" eaLnBrk="1" latinLnBrk="0" hangingPunct="1">
      <a:defRPr sz="1700" kern="1200">
        <a:solidFill>
          <a:schemeClr val="tx1"/>
        </a:solidFill>
        <a:latin typeface="+mn-lt"/>
        <a:ea typeface="+mn-ea"/>
        <a:cs typeface="+mn-cs"/>
      </a:defRPr>
    </a:lvl7pPr>
    <a:lvl8pPr marL="4570400" algn="l" defTabSz="1305830" rtl="0" eaLnBrk="1" latinLnBrk="0" hangingPunct="1">
      <a:defRPr sz="1700" kern="1200">
        <a:solidFill>
          <a:schemeClr val="tx1"/>
        </a:solidFill>
        <a:latin typeface="+mn-lt"/>
        <a:ea typeface="+mn-ea"/>
        <a:cs typeface="+mn-cs"/>
      </a:defRPr>
    </a:lvl8pPr>
    <a:lvl9pPr marL="5223315" algn="l" defTabSz="130583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06155" rtl="0" eaLnBrk="1" fontAlgn="auto" latinLnBrk="0" hangingPunct="1">
              <a:lnSpc>
                <a:spcPct val="100000"/>
              </a:lnSpc>
              <a:spcBef>
                <a:spcPts val="0"/>
              </a:spcBef>
              <a:spcAft>
                <a:spcPts val="0"/>
              </a:spcAft>
              <a:buClrTx/>
              <a:buSzTx/>
              <a:buFontTx/>
              <a:buNone/>
              <a:tabLst/>
              <a:defRPr/>
            </a:pPr>
            <a:fld id="{998AF6E4-792C-457C-A2ED-C81C48D2AA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6155"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083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1306155" rtl="0" eaLnBrk="1" fontAlgn="auto" latinLnBrk="0" hangingPunct="1">
              <a:lnSpc>
                <a:spcPct val="100000"/>
              </a:lnSpc>
              <a:spcBef>
                <a:spcPts val="0"/>
              </a:spcBef>
              <a:spcAft>
                <a:spcPts val="0"/>
              </a:spcAft>
              <a:buClrTx/>
              <a:buSzTx/>
              <a:buFontTx/>
              <a:buNone/>
              <a:tabLst/>
              <a:defRPr/>
            </a:pPr>
            <a:fld id="{998AF6E4-792C-457C-A2ED-C81C48D2AA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6155"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9241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1306155" rtl="0" eaLnBrk="1" fontAlgn="auto" latinLnBrk="0" hangingPunct="1">
              <a:lnSpc>
                <a:spcPct val="100000"/>
              </a:lnSpc>
              <a:spcBef>
                <a:spcPts val="0"/>
              </a:spcBef>
              <a:spcAft>
                <a:spcPts val="0"/>
              </a:spcAft>
              <a:buClrTx/>
              <a:buSzTx/>
              <a:buFontTx/>
              <a:buNone/>
              <a:tabLst/>
              <a:defRPr/>
            </a:pPr>
            <a:fld id="{998AF6E4-792C-457C-A2ED-C81C48D2AA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6155"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924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1306155" rtl="0" eaLnBrk="1" fontAlgn="auto" latinLnBrk="0" hangingPunct="1">
              <a:lnSpc>
                <a:spcPct val="100000"/>
              </a:lnSpc>
              <a:spcBef>
                <a:spcPts val="0"/>
              </a:spcBef>
              <a:spcAft>
                <a:spcPts val="0"/>
              </a:spcAft>
              <a:buClrTx/>
              <a:buSzTx/>
              <a:buFontTx/>
              <a:buNone/>
              <a:tabLst/>
              <a:defRPr/>
            </a:pPr>
            <a:fld id="{998AF6E4-792C-457C-A2ED-C81C48D2AA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615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781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AF6E4-792C-457C-A2ED-C81C48D2AA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703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29235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98AF6E4-792C-457C-A2ED-C81C48D2AA29}"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098565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98AF6E4-792C-457C-A2ED-C81C48D2AA29}" type="slidenum">
              <a:rPr lang="en-US" smtClean="0"/>
              <a:pPr/>
              <a:t>16</a:t>
            </a:fld>
            <a:endParaRPr lang="en-US" dirty="0"/>
          </a:p>
        </p:txBody>
      </p:sp>
    </p:spTree>
    <p:extLst>
      <p:ext uri="{BB962C8B-B14F-4D97-AF65-F5344CB8AC3E}">
        <p14:creationId xmlns:p14="http://schemas.microsoft.com/office/powerpoint/2010/main" val="4112429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1306155" rtl="0" eaLnBrk="1" fontAlgn="auto" latinLnBrk="0" hangingPunct="1">
              <a:lnSpc>
                <a:spcPct val="100000"/>
              </a:lnSpc>
              <a:spcBef>
                <a:spcPts val="0"/>
              </a:spcBef>
              <a:spcAft>
                <a:spcPts val="0"/>
              </a:spcAft>
              <a:buClrTx/>
              <a:buSzTx/>
              <a:buFontTx/>
              <a:buNone/>
              <a:tabLst/>
              <a:defRPr/>
            </a:pPr>
            <a:fld id="{998AF6E4-792C-457C-A2ED-C81C48D2AA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6155"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831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AF6E4-792C-457C-A2ED-C81C48D2AA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49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pPr/>
              <a:t>3</a:t>
            </a:fld>
            <a:endParaRPr lang="en-US" dirty="0"/>
          </a:p>
        </p:txBody>
      </p:sp>
    </p:spTree>
    <p:extLst>
      <p:ext uri="{BB962C8B-B14F-4D97-AF65-F5344CB8AC3E}">
        <p14:creationId xmlns:p14="http://schemas.microsoft.com/office/powerpoint/2010/main" val="2408848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98AF6E4-792C-457C-A2ED-C81C48D2AA29}"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1926648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pPr/>
              <a:t>5</a:t>
            </a:fld>
            <a:endParaRPr lang="en-US" dirty="0"/>
          </a:p>
        </p:txBody>
      </p:sp>
    </p:spTree>
    <p:extLst>
      <p:ext uri="{BB962C8B-B14F-4D97-AF65-F5344CB8AC3E}">
        <p14:creationId xmlns:p14="http://schemas.microsoft.com/office/powerpoint/2010/main" val="1920930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1306155" rtl="0" eaLnBrk="1" fontAlgn="auto" latinLnBrk="0" hangingPunct="1">
              <a:lnSpc>
                <a:spcPct val="100000"/>
              </a:lnSpc>
              <a:spcBef>
                <a:spcPts val="0"/>
              </a:spcBef>
              <a:spcAft>
                <a:spcPts val="0"/>
              </a:spcAft>
              <a:buClrTx/>
              <a:buSzTx/>
              <a:buFontTx/>
              <a:buNone/>
              <a:tabLst/>
              <a:defRPr/>
            </a:pPr>
            <a:fld id="{998AF6E4-792C-457C-A2ED-C81C48D2AA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6155"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479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1306155" rtl="0" eaLnBrk="1" fontAlgn="auto" latinLnBrk="0" hangingPunct="1">
              <a:lnSpc>
                <a:spcPct val="100000"/>
              </a:lnSpc>
              <a:spcBef>
                <a:spcPts val="0"/>
              </a:spcBef>
              <a:spcAft>
                <a:spcPts val="0"/>
              </a:spcAft>
              <a:buClrTx/>
              <a:buSzTx/>
              <a:buFontTx/>
              <a:buNone/>
              <a:tabLst/>
              <a:defRPr/>
            </a:pPr>
            <a:fld id="{998AF6E4-792C-457C-A2ED-C81C48D2AA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6155"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1798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pPr/>
              <a:t>8</a:t>
            </a:fld>
            <a:endParaRPr lang="en-US" dirty="0"/>
          </a:p>
        </p:txBody>
      </p:sp>
    </p:spTree>
    <p:extLst>
      <p:ext uri="{BB962C8B-B14F-4D97-AF65-F5344CB8AC3E}">
        <p14:creationId xmlns:p14="http://schemas.microsoft.com/office/powerpoint/2010/main" val="434565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AF6E4-792C-457C-A2ED-C81C48D2AA29}" type="slidenum">
              <a:rPr lang="en-US" smtClean="0"/>
              <a:pPr/>
              <a:t>9</a:t>
            </a:fld>
            <a:endParaRPr lang="en-US" dirty="0"/>
          </a:p>
        </p:txBody>
      </p:sp>
    </p:spTree>
    <p:extLst>
      <p:ext uri="{BB962C8B-B14F-4D97-AF65-F5344CB8AC3E}">
        <p14:creationId xmlns:p14="http://schemas.microsoft.com/office/powerpoint/2010/main" val="434565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4"/>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2913" indent="0" algn="ctr">
              <a:buNone/>
              <a:defRPr>
                <a:solidFill>
                  <a:schemeClr val="tx1">
                    <a:tint val="75000"/>
                  </a:schemeClr>
                </a:solidFill>
              </a:defRPr>
            </a:lvl2pPr>
            <a:lvl3pPr marL="1305830" indent="0" algn="ctr">
              <a:buNone/>
              <a:defRPr>
                <a:solidFill>
                  <a:schemeClr val="tx1">
                    <a:tint val="75000"/>
                  </a:schemeClr>
                </a:solidFill>
              </a:defRPr>
            </a:lvl3pPr>
            <a:lvl4pPr marL="1958745" indent="0" algn="ctr">
              <a:buNone/>
              <a:defRPr>
                <a:solidFill>
                  <a:schemeClr val="tx1">
                    <a:tint val="75000"/>
                  </a:schemeClr>
                </a:solidFill>
              </a:defRPr>
            </a:lvl4pPr>
            <a:lvl5pPr marL="2611661" indent="0" algn="ctr">
              <a:buNone/>
              <a:defRPr>
                <a:solidFill>
                  <a:schemeClr val="tx1">
                    <a:tint val="75000"/>
                  </a:schemeClr>
                </a:solidFill>
              </a:defRPr>
            </a:lvl5pPr>
            <a:lvl6pPr marL="3264572" indent="0" algn="ctr">
              <a:buNone/>
              <a:defRPr>
                <a:solidFill>
                  <a:schemeClr val="tx1">
                    <a:tint val="75000"/>
                  </a:schemeClr>
                </a:solidFill>
              </a:defRPr>
            </a:lvl6pPr>
            <a:lvl7pPr marL="3917487" indent="0" algn="ctr">
              <a:buNone/>
              <a:defRPr>
                <a:solidFill>
                  <a:schemeClr val="tx1">
                    <a:tint val="75000"/>
                  </a:schemeClr>
                </a:solidFill>
              </a:defRPr>
            </a:lvl7pPr>
            <a:lvl8pPr marL="4570400" indent="0" algn="ctr">
              <a:buNone/>
              <a:defRPr>
                <a:solidFill>
                  <a:schemeClr val="tx1">
                    <a:tint val="75000"/>
                  </a:schemeClr>
                </a:solidFill>
              </a:defRPr>
            </a:lvl8pPr>
            <a:lvl9pPr marL="522331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2326066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2418032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7"/>
            <a:ext cx="329184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329567"/>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1869805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4"/>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2913" indent="0" algn="ctr">
              <a:buNone/>
              <a:defRPr>
                <a:solidFill>
                  <a:schemeClr val="tx1">
                    <a:tint val="75000"/>
                  </a:schemeClr>
                </a:solidFill>
              </a:defRPr>
            </a:lvl2pPr>
            <a:lvl3pPr marL="1305830" indent="0" algn="ctr">
              <a:buNone/>
              <a:defRPr>
                <a:solidFill>
                  <a:schemeClr val="tx1">
                    <a:tint val="75000"/>
                  </a:schemeClr>
                </a:solidFill>
              </a:defRPr>
            </a:lvl3pPr>
            <a:lvl4pPr marL="1958745" indent="0" algn="ctr">
              <a:buNone/>
              <a:defRPr>
                <a:solidFill>
                  <a:schemeClr val="tx1">
                    <a:tint val="75000"/>
                  </a:schemeClr>
                </a:solidFill>
              </a:defRPr>
            </a:lvl4pPr>
            <a:lvl5pPr marL="2611661" indent="0" algn="ctr">
              <a:buNone/>
              <a:defRPr>
                <a:solidFill>
                  <a:schemeClr val="tx1">
                    <a:tint val="75000"/>
                  </a:schemeClr>
                </a:solidFill>
              </a:defRPr>
            </a:lvl5pPr>
            <a:lvl6pPr marL="3264572" indent="0" algn="ctr">
              <a:buNone/>
              <a:defRPr>
                <a:solidFill>
                  <a:schemeClr val="tx1">
                    <a:tint val="75000"/>
                  </a:schemeClr>
                </a:solidFill>
              </a:defRPr>
            </a:lvl6pPr>
            <a:lvl7pPr marL="3917487" indent="0" algn="ctr">
              <a:buNone/>
              <a:defRPr>
                <a:solidFill>
                  <a:schemeClr val="tx1">
                    <a:tint val="75000"/>
                  </a:schemeClr>
                </a:solidFill>
              </a:defRPr>
            </a:lvl7pPr>
            <a:lvl8pPr marL="4570400" indent="0" algn="ctr">
              <a:buNone/>
              <a:defRPr>
                <a:solidFill>
                  <a:schemeClr val="tx1">
                    <a:tint val="75000"/>
                  </a:schemeClr>
                </a:solidFill>
              </a:defRPr>
            </a:lvl8pPr>
            <a:lvl9pPr marL="522331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893601-8C53-4A4E-9325-E0288B2A41A3}"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DD06C-63B5-4C70-A486-31AD6F791677}" type="slidenum">
              <a:rPr lang="en-US" smtClean="0"/>
              <a:pPr/>
              <a:t>‹#›</a:t>
            </a:fld>
            <a:endParaRPr lang="en-US" dirty="0"/>
          </a:p>
        </p:txBody>
      </p:sp>
    </p:spTree>
    <p:extLst>
      <p:ext uri="{BB962C8B-B14F-4D97-AF65-F5344CB8AC3E}">
        <p14:creationId xmlns:p14="http://schemas.microsoft.com/office/powerpoint/2010/main" val="24370042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893601-8C53-4A4E-9325-E0288B2A41A3}"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DD06C-63B5-4C70-A486-31AD6F791677}" type="slidenum">
              <a:rPr lang="en-US" smtClean="0"/>
              <a:pPr/>
              <a:t>‹#›</a:t>
            </a:fld>
            <a:endParaRPr lang="en-US" dirty="0"/>
          </a:p>
        </p:txBody>
      </p:sp>
    </p:spTree>
    <p:extLst>
      <p:ext uri="{BB962C8B-B14F-4D97-AF65-F5344CB8AC3E}">
        <p14:creationId xmlns:p14="http://schemas.microsoft.com/office/powerpoint/2010/main" val="1301280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4"/>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61"/>
            <a:ext cx="12435840" cy="1800224"/>
          </a:xfrm>
        </p:spPr>
        <p:txBody>
          <a:bodyPr anchor="b"/>
          <a:lstStyle>
            <a:lvl1pPr marL="0" indent="0">
              <a:buNone/>
              <a:defRPr sz="2900">
                <a:solidFill>
                  <a:schemeClr val="tx1">
                    <a:tint val="75000"/>
                  </a:schemeClr>
                </a:solidFill>
              </a:defRPr>
            </a:lvl1pPr>
            <a:lvl2pPr marL="652913" indent="0">
              <a:buNone/>
              <a:defRPr sz="2600">
                <a:solidFill>
                  <a:schemeClr val="tx1">
                    <a:tint val="75000"/>
                  </a:schemeClr>
                </a:solidFill>
              </a:defRPr>
            </a:lvl2pPr>
            <a:lvl3pPr marL="1305830" indent="0">
              <a:buNone/>
              <a:defRPr sz="2300">
                <a:solidFill>
                  <a:schemeClr val="tx1">
                    <a:tint val="75000"/>
                  </a:schemeClr>
                </a:solidFill>
              </a:defRPr>
            </a:lvl3pPr>
            <a:lvl4pPr marL="1958745" indent="0">
              <a:buNone/>
              <a:defRPr sz="2000">
                <a:solidFill>
                  <a:schemeClr val="tx1">
                    <a:tint val="75000"/>
                  </a:schemeClr>
                </a:solidFill>
              </a:defRPr>
            </a:lvl4pPr>
            <a:lvl5pPr marL="2611661" indent="0">
              <a:buNone/>
              <a:defRPr sz="2000">
                <a:solidFill>
                  <a:schemeClr val="tx1">
                    <a:tint val="75000"/>
                  </a:schemeClr>
                </a:solidFill>
              </a:defRPr>
            </a:lvl5pPr>
            <a:lvl6pPr marL="3264572" indent="0">
              <a:buNone/>
              <a:defRPr sz="2000">
                <a:solidFill>
                  <a:schemeClr val="tx1">
                    <a:tint val="75000"/>
                  </a:schemeClr>
                </a:solidFill>
              </a:defRPr>
            </a:lvl6pPr>
            <a:lvl7pPr marL="3917487" indent="0">
              <a:buNone/>
              <a:defRPr sz="2000">
                <a:solidFill>
                  <a:schemeClr val="tx1">
                    <a:tint val="75000"/>
                  </a:schemeClr>
                </a:solidFill>
              </a:defRPr>
            </a:lvl7pPr>
            <a:lvl8pPr marL="4570400" indent="0">
              <a:buNone/>
              <a:defRPr sz="2000">
                <a:solidFill>
                  <a:schemeClr val="tx1">
                    <a:tint val="75000"/>
                  </a:schemeClr>
                </a:solidFill>
              </a:defRPr>
            </a:lvl8pPr>
            <a:lvl9pPr marL="5223315"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893601-8C53-4A4E-9325-E0288B2A41A3}"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DD06C-63B5-4C70-A486-31AD6F791677}" type="slidenum">
              <a:rPr lang="en-US" smtClean="0"/>
              <a:pPr/>
              <a:t>‹#›</a:t>
            </a:fld>
            <a:endParaRPr lang="en-US" dirty="0"/>
          </a:p>
        </p:txBody>
      </p:sp>
    </p:spTree>
    <p:extLst>
      <p:ext uri="{BB962C8B-B14F-4D97-AF65-F5344CB8AC3E}">
        <p14:creationId xmlns:p14="http://schemas.microsoft.com/office/powerpoint/2010/main" val="1444259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920245"/>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5"/>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893601-8C53-4A4E-9325-E0288B2A41A3}" type="datetimeFigureOut">
              <a:rPr lang="en-US" smtClean="0"/>
              <a:pPr/>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EDD06C-63B5-4C70-A486-31AD6F791677}" type="slidenum">
              <a:rPr lang="en-US" smtClean="0"/>
              <a:pPr/>
              <a:t>‹#›</a:t>
            </a:fld>
            <a:endParaRPr lang="en-US" dirty="0"/>
          </a:p>
        </p:txBody>
      </p:sp>
    </p:spTree>
    <p:extLst>
      <p:ext uri="{BB962C8B-B14F-4D97-AF65-F5344CB8AC3E}">
        <p14:creationId xmlns:p14="http://schemas.microsoft.com/office/powerpoint/2010/main" val="3841071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3" y="1842136"/>
            <a:ext cx="6464301" cy="767714"/>
          </a:xfrm>
        </p:spPr>
        <p:txBody>
          <a:bodyPr anchor="b"/>
          <a:lstStyle>
            <a:lvl1pPr marL="0" indent="0">
              <a:buNone/>
              <a:defRPr sz="3400" b="1"/>
            </a:lvl1pPr>
            <a:lvl2pPr marL="652913" indent="0">
              <a:buNone/>
              <a:defRPr sz="2900" b="1"/>
            </a:lvl2pPr>
            <a:lvl3pPr marL="1305830" indent="0">
              <a:buNone/>
              <a:defRPr sz="2600" b="1"/>
            </a:lvl3pPr>
            <a:lvl4pPr marL="1958745" indent="0">
              <a:buNone/>
              <a:defRPr sz="2300" b="1"/>
            </a:lvl4pPr>
            <a:lvl5pPr marL="2611661" indent="0">
              <a:buNone/>
              <a:defRPr sz="2300" b="1"/>
            </a:lvl5pPr>
            <a:lvl6pPr marL="3264572" indent="0">
              <a:buNone/>
              <a:defRPr sz="2300" b="1"/>
            </a:lvl6pPr>
            <a:lvl7pPr marL="3917487" indent="0">
              <a:buNone/>
              <a:defRPr sz="2300" b="1"/>
            </a:lvl7pPr>
            <a:lvl8pPr marL="4570400" indent="0">
              <a:buNone/>
              <a:defRPr sz="2300" b="1"/>
            </a:lvl8pPr>
            <a:lvl9pPr marL="5223315"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3"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3400" b="1"/>
            </a:lvl1pPr>
            <a:lvl2pPr marL="652913" indent="0">
              <a:buNone/>
              <a:defRPr sz="2900" b="1"/>
            </a:lvl2pPr>
            <a:lvl3pPr marL="1305830" indent="0">
              <a:buNone/>
              <a:defRPr sz="2600" b="1"/>
            </a:lvl3pPr>
            <a:lvl4pPr marL="1958745" indent="0">
              <a:buNone/>
              <a:defRPr sz="2300" b="1"/>
            </a:lvl4pPr>
            <a:lvl5pPr marL="2611661" indent="0">
              <a:buNone/>
              <a:defRPr sz="2300" b="1"/>
            </a:lvl5pPr>
            <a:lvl6pPr marL="3264572" indent="0">
              <a:buNone/>
              <a:defRPr sz="2300" b="1"/>
            </a:lvl6pPr>
            <a:lvl7pPr marL="3917487" indent="0">
              <a:buNone/>
              <a:defRPr sz="2300" b="1"/>
            </a:lvl7pPr>
            <a:lvl8pPr marL="4570400" indent="0">
              <a:buNone/>
              <a:defRPr sz="2300" b="1"/>
            </a:lvl8pPr>
            <a:lvl9pPr marL="5223315"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893601-8C53-4A4E-9325-E0288B2A41A3}" type="datetimeFigureOut">
              <a:rPr lang="en-US" smtClean="0"/>
              <a:pPr/>
              <a:t>8/23/2022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EDD06C-63B5-4C70-A486-31AD6F791677}" type="slidenum">
              <a:rPr lang="en-US" smtClean="0"/>
              <a:pPr/>
              <a:t>‹#›</a:t>
            </a:fld>
            <a:endParaRPr lang="en-US" dirty="0"/>
          </a:p>
        </p:txBody>
      </p:sp>
    </p:spTree>
    <p:extLst>
      <p:ext uri="{BB962C8B-B14F-4D97-AF65-F5344CB8AC3E}">
        <p14:creationId xmlns:p14="http://schemas.microsoft.com/office/powerpoint/2010/main" val="925533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893601-8C53-4A4E-9325-E0288B2A41A3}" type="datetimeFigureOut">
              <a:rPr lang="en-US" smtClean="0"/>
              <a:pPr/>
              <a:t>8/23/2022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EDD06C-63B5-4C70-A486-31AD6F791677}" type="slidenum">
              <a:rPr lang="en-US" smtClean="0"/>
              <a:pPr/>
              <a:t>‹#›</a:t>
            </a:fld>
            <a:endParaRPr lang="en-US" dirty="0"/>
          </a:p>
        </p:txBody>
      </p:sp>
    </p:spTree>
    <p:extLst>
      <p:ext uri="{BB962C8B-B14F-4D97-AF65-F5344CB8AC3E}">
        <p14:creationId xmlns:p14="http://schemas.microsoft.com/office/powerpoint/2010/main" val="2761840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93601-8C53-4A4E-9325-E0288B2A41A3}" type="datetimeFigureOut">
              <a:rPr lang="en-US" smtClean="0"/>
              <a:pPr/>
              <a:t>8/23/2022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EDD06C-63B5-4C70-A486-31AD6F791677}" type="slidenum">
              <a:rPr lang="en-US" smtClean="0"/>
              <a:pPr/>
              <a:t>‹#›</a:t>
            </a:fld>
            <a:endParaRPr lang="en-US" dirty="0"/>
          </a:p>
        </p:txBody>
      </p:sp>
    </p:spTree>
    <p:extLst>
      <p:ext uri="{BB962C8B-B14F-4D97-AF65-F5344CB8AC3E}">
        <p14:creationId xmlns:p14="http://schemas.microsoft.com/office/powerpoint/2010/main" val="835629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32"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2" y="327664"/>
            <a:ext cx="8178802"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32" y="1722124"/>
            <a:ext cx="4813301" cy="5629276"/>
          </a:xfrm>
        </p:spPr>
        <p:txBody>
          <a:bodyPr/>
          <a:lstStyle>
            <a:lvl1pPr marL="0" indent="0">
              <a:buNone/>
              <a:defRPr sz="2000"/>
            </a:lvl1pPr>
            <a:lvl2pPr marL="652913" indent="0">
              <a:buNone/>
              <a:defRPr sz="1700"/>
            </a:lvl2pPr>
            <a:lvl3pPr marL="1305830" indent="0">
              <a:buNone/>
              <a:defRPr sz="1400"/>
            </a:lvl3pPr>
            <a:lvl4pPr marL="1958745" indent="0">
              <a:buNone/>
              <a:defRPr sz="1300"/>
            </a:lvl4pPr>
            <a:lvl5pPr marL="2611661" indent="0">
              <a:buNone/>
              <a:defRPr sz="1300"/>
            </a:lvl5pPr>
            <a:lvl6pPr marL="3264572" indent="0">
              <a:buNone/>
              <a:defRPr sz="1300"/>
            </a:lvl6pPr>
            <a:lvl7pPr marL="3917487" indent="0">
              <a:buNone/>
              <a:defRPr sz="1300"/>
            </a:lvl7pPr>
            <a:lvl8pPr marL="4570400" indent="0">
              <a:buNone/>
              <a:defRPr sz="1300"/>
            </a:lvl8pPr>
            <a:lvl9pPr marL="5223315"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E8893601-8C53-4A4E-9325-E0288B2A41A3}" type="datetimeFigureOut">
              <a:rPr lang="en-US" smtClean="0"/>
              <a:pPr/>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EDD06C-63B5-4C70-A486-31AD6F791677}" type="slidenum">
              <a:rPr lang="en-US" smtClean="0"/>
              <a:pPr/>
              <a:t>‹#›</a:t>
            </a:fld>
            <a:endParaRPr lang="en-US" dirty="0"/>
          </a:p>
        </p:txBody>
      </p:sp>
    </p:spTree>
    <p:extLst>
      <p:ext uri="{BB962C8B-B14F-4D97-AF65-F5344CB8AC3E}">
        <p14:creationId xmlns:p14="http://schemas.microsoft.com/office/powerpoint/2010/main" val="1927591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4004861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1"/>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2913" indent="0">
              <a:buNone/>
              <a:defRPr sz="4000"/>
            </a:lvl2pPr>
            <a:lvl3pPr marL="1305830" indent="0">
              <a:buNone/>
              <a:defRPr sz="3400"/>
            </a:lvl3pPr>
            <a:lvl4pPr marL="1958745" indent="0">
              <a:buNone/>
              <a:defRPr sz="2900"/>
            </a:lvl4pPr>
            <a:lvl5pPr marL="2611661" indent="0">
              <a:buNone/>
              <a:defRPr sz="2900"/>
            </a:lvl5pPr>
            <a:lvl6pPr marL="3264572" indent="0">
              <a:buNone/>
              <a:defRPr sz="2900"/>
            </a:lvl6pPr>
            <a:lvl7pPr marL="3917487" indent="0">
              <a:buNone/>
              <a:defRPr sz="2900"/>
            </a:lvl7pPr>
            <a:lvl8pPr marL="4570400" indent="0">
              <a:buNone/>
              <a:defRPr sz="2900"/>
            </a:lvl8pPr>
            <a:lvl9pPr marL="5223315" indent="0">
              <a:buNone/>
              <a:defRPr sz="2900"/>
            </a:lvl9pPr>
          </a:lstStyle>
          <a:p>
            <a:endParaRPr lang="en-US" dirty="0"/>
          </a:p>
        </p:txBody>
      </p:sp>
      <p:sp>
        <p:nvSpPr>
          <p:cNvPr id="4" name="Text Placeholder 3"/>
          <p:cNvSpPr>
            <a:spLocks noGrp="1"/>
          </p:cNvSpPr>
          <p:nvPr>
            <p:ph type="body" sz="half" idx="2"/>
          </p:nvPr>
        </p:nvSpPr>
        <p:spPr>
          <a:xfrm>
            <a:off x="2867661" y="6440807"/>
            <a:ext cx="8778240" cy="965834"/>
          </a:xfrm>
        </p:spPr>
        <p:txBody>
          <a:bodyPr/>
          <a:lstStyle>
            <a:lvl1pPr marL="0" indent="0">
              <a:buNone/>
              <a:defRPr sz="2000"/>
            </a:lvl1pPr>
            <a:lvl2pPr marL="652913" indent="0">
              <a:buNone/>
              <a:defRPr sz="1700"/>
            </a:lvl2pPr>
            <a:lvl3pPr marL="1305830" indent="0">
              <a:buNone/>
              <a:defRPr sz="1400"/>
            </a:lvl3pPr>
            <a:lvl4pPr marL="1958745" indent="0">
              <a:buNone/>
              <a:defRPr sz="1300"/>
            </a:lvl4pPr>
            <a:lvl5pPr marL="2611661" indent="0">
              <a:buNone/>
              <a:defRPr sz="1300"/>
            </a:lvl5pPr>
            <a:lvl6pPr marL="3264572" indent="0">
              <a:buNone/>
              <a:defRPr sz="1300"/>
            </a:lvl6pPr>
            <a:lvl7pPr marL="3917487" indent="0">
              <a:buNone/>
              <a:defRPr sz="1300"/>
            </a:lvl7pPr>
            <a:lvl8pPr marL="4570400" indent="0">
              <a:buNone/>
              <a:defRPr sz="1300"/>
            </a:lvl8pPr>
            <a:lvl9pPr marL="5223315"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E8893601-8C53-4A4E-9325-E0288B2A41A3}" type="datetimeFigureOut">
              <a:rPr lang="en-US" smtClean="0"/>
              <a:pPr/>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EDD06C-63B5-4C70-A486-31AD6F791677}" type="slidenum">
              <a:rPr lang="en-US" smtClean="0"/>
              <a:pPr/>
              <a:t>‹#›</a:t>
            </a:fld>
            <a:endParaRPr lang="en-US" dirty="0"/>
          </a:p>
        </p:txBody>
      </p:sp>
    </p:spTree>
    <p:extLst>
      <p:ext uri="{BB962C8B-B14F-4D97-AF65-F5344CB8AC3E}">
        <p14:creationId xmlns:p14="http://schemas.microsoft.com/office/powerpoint/2010/main" val="2095698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893601-8C53-4A4E-9325-E0288B2A41A3}"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DD06C-63B5-4C70-A486-31AD6F791677}" type="slidenum">
              <a:rPr lang="en-US" smtClean="0"/>
              <a:pPr/>
              <a:t>‹#›</a:t>
            </a:fld>
            <a:endParaRPr lang="en-US" dirty="0"/>
          </a:p>
        </p:txBody>
      </p:sp>
    </p:spTree>
    <p:extLst>
      <p:ext uri="{BB962C8B-B14F-4D97-AF65-F5344CB8AC3E}">
        <p14:creationId xmlns:p14="http://schemas.microsoft.com/office/powerpoint/2010/main" val="392610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7"/>
            <a:ext cx="329184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329567"/>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893601-8C53-4A4E-9325-E0288B2A41A3}"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EDD06C-63B5-4C70-A486-31AD6F791677}" type="slidenum">
              <a:rPr lang="en-US" smtClean="0"/>
              <a:pPr/>
              <a:t>‹#›</a:t>
            </a:fld>
            <a:endParaRPr lang="en-US" dirty="0"/>
          </a:p>
        </p:txBody>
      </p:sp>
    </p:spTree>
    <p:extLst>
      <p:ext uri="{BB962C8B-B14F-4D97-AF65-F5344CB8AC3E}">
        <p14:creationId xmlns:p14="http://schemas.microsoft.com/office/powerpoint/2010/main" val="774164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4"/>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2913" indent="0" algn="ctr">
              <a:buNone/>
              <a:defRPr>
                <a:solidFill>
                  <a:schemeClr val="tx1">
                    <a:tint val="75000"/>
                  </a:schemeClr>
                </a:solidFill>
              </a:defRPr>
            </a:lvl2pPr>
            <a:lvl3pPr marL="1305830" indent="0" algn="ctr">
              <a:buNone/>
              <a:defRPr>
                <a:solidFill>
                  <a:schemeClr val="tx1">
                    <a:tint val="75000"/>
                  </a:schemeClr>
                </a:solidFill>
              </a:defRPr>
            </a:lvl3pPr>
            <a:lvl4pPr marL="1958745" indent="0" algn="ctr">
              <a:buNone/>
              <a:defRPr>
                <a:solidFill>
                  <a:schemeClr val="tx1">
                    <a:tint val="75000"/>
                  </a:schemeClr>
                </a:solidFill>
              </a:defRPr>
            </a:lvl4pPr>
            <a:lvl5pPr marL="2611661" indent="0" algn="ctr">
              <a:buNone/>
              <a:defRPr>
                <a:solidFill>
                  <a:schemeClr val="tx1">
                    <a:tint val="75000"/>
                  </a:schemeClr>
                </a:solidFill>
              </a:defRPr>
            </a:lvl5pPr>
            <a:lvl6pPr marL="3264572" indent="0" algn="ctr">
              <a:buNone/>
              <a:defRPr>
                <a:solidFill>
                  <a:schemeClr val="tx1">
                    <a:tint val="75000"/>
                  </a:schemeClr>
                </a:solidFill>
              </a:defRPr>
            </a:lvl6pPr>
            <a:lvl7pPr marL="3917487" indent="0" algn="ctr">
              <a:buNone/>
              <a:defRPr>
                <a:solidFill>
                  <a:schemeClr val="tx1">
                    <a:tint val="75000"/>
                  </a:schemeClr>
                </a:solidFill>
              </a:defRPr>
            </a:lvl7pPr>
            <a:lvl8pPr marL="4570400" indent="0" algn="ctr">
              <a:buNone/>
              <a:defRPr>
                <a:solidFill>
                  <a:schemeClr val="tx1">
                    <a:tint val="75000"/>
                  </a:schemeClr>
                </a:solidFill>
              </a:defRPr>
            </a:lvl8pPr>
            <a:lvl9pPr marL="522331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854833-5CF2-497C-8B55-0B91E78454F6}"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322E4A-59C1-4463-87A2-9D70816548FB}" type="slidenum">
              <a:rPr lang="en-US" smtClean="0"/>
              <a:pPr/>
              <a:t>‹#›</a:t>
            </a:fld>
            <a:endParaRPr lang="en-US" dirty="0"/>
          </a:p>
        </p:txBody>
      </p:sp>
    </p:spTree>
    <p:extLst>
      <p:ext uri="{BB962C8B-B14F-4D97-AF65-F5344CB8AC3E}">
        <p14:creationId xmlns:p14="http://schemas.microsoft.com/office/powerpoint/2010/main" val="1840682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854833-5CF2-497C-8B55-0B91E78454F6}"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322E4A-59C1-4463-87A2-9D70816548FB}" type="slidenum">
              <a:rPr lang="en-US" smtClean="0"/>
              <a:pPr/>
              <a:t>‹#›</a:t>
            </a:fld>
            <a:endParaRPr lang="en-US" dirty="0"/>
          </a:p>
        </p:txBody>
      </p:sp>
    </p:spTree>
    <p:extLst>
      <p:ext uri="{BB962C8B-B14F-4D97-AF65-F5344CB8AC3E}">
        <p14:creationId xmlns:p14="http://schemas.microsoft.com/office/powerpoint/2010/main" val="3111578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4"/>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61"/>
            <a:ext cx="12435840" cy="1800224"/>
          </a:xfrm>
        </p:spPr>
        <p:txBody>
          <a:bodyPr anchor="b"/>
          <a:lstStyle>
            <a:lvl1pPr marL="0" indent="0">
              <a:buNone/>
              <a:defRPr sz="2900">
                <a:solidFill>
                  <a:schemeClr val="tx1">
                    <a:tint val="75000"/>
                  </a:schemeClr>
                </a:solidFill>
              </a:defRPr>
            </a:lvl1pPr>
            <a:lvl2pPr marL="652913" indent="0">
              <a:buNone/>
              <a:defRPr sz="2600">
                <a:solidFill>
                  <a:schemeClr val="tx1">
                    <a:tint val="75000"/>
                  </a:schemeClr>
                </a:solidFill>
              </a:defRPr>
            </a:lvl2pPr>
            <a:lvl3pPr marL="1305830" indent="0">
              <a:buNone/>
              <a:defRPr sz="2300">
                <a:solidFill>
                  <a:schemeClr val="tx1">
                    <a:tint val="75000"/>
                  </a:schemeClr>
                </a:solidFill>
              </a:defRPr>
            </a:lvl3pPr>
            <a:lvl4pPr marL="1958745" indent="0">
              <a:buNone/>
              <a:defRPr sz="2000">
                <a:solidFill>
                  <a:schemeClr val="tx1">
                    <a:tint val="75000"/>
                  </a:schemeClr>
                </a:solidFill>
              </a:defRPr>
            </a:lvl4pPr>
            <a:lvl5pPr marL="2611661" indent="0">
              <a:buNone/>
              <a:defRPr sz="2000">
                <a:solidFill>
                  <a:schemeClr val="tx1">
                    <a:tint val="75000"/>
                  </a:schemeClr>
                </a:solidFill>
              </a:defRPr>
            </a:lvl5pPr>
            <a:lvl6pPr marL="3264572" indent="0">
              <a:buNone/>
              <a:defRPr sz="2000">
                <a:solidFill>
                  <a:schemeClr val="tx1">
                    <a:tint val="75000"/>
                  </a:schemeClr>
                </a:solidFill>
              </a:defRPr>
            </a:lvl6pPr>
            <a:lvl7pPr marL="3917487" indent="0">
              <a:buNone/>
              <a:defRPr sz="2000">
                <a:solidFill>
                  <a:schemeClr val="tx1">
                    <a:tint val="75000"/>
                  </a:schemeClr>
                </a:solidFill>
              </a:defRPr>
            </a:lvl7pPr>
            <a:lvl8pPr marL="4570400" indent="0">
              <a:buNone/>
              <a:defRPr sz="2000">
                <a:solidFill>
                  <a:schemeClr val="tx1">
                    <a:tint val="75000"/>
                  </a:schemeClr>
                </a:solidFill>
              </a:defRPr>
            </a:lvl8pPr>
            <a:lvl9pPr marL="5223315"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54833-5CF2-497C-8B55-0B91E78454F6}"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322E4A-59C1-4463-87A2-9D70816548FB}" type="slidenum">
              <a:rPr lang="en-US" smtClean="0"/>
              <a:pPr/>
              <a:t>‹#›</a:t>
            </a:fld>
            <a:endParaRPr lang="en-US" dirty="0"/>
          </a:p>
        </p:txBody>
      </p:sp>
    </p:spTree>
    <p:extLst>
      <p:ext uri="{BB962C8B-B14F-4D97-AF65-F5344CB8AC3E}">
        <p14:creationId xmlns:p14="http://schemas.microsoft.com/office/powerpoint/2010/main" val="3738455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920245"/>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5"/>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54833-5CF2-497C-8B55-0B91E78454F6}" type="datetimeFigureOut">
              <a:rPr lang="en-US" smtClean="0"/>
              <a:pPr/>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322E4A-59C1-4463-87A2-9D70816548FB}" type="slidenum">
              <a:rPr lang="en-US" smtClean="0"/>
              <a:pPr/>
              <a:t>‹#›</a:t>
            </a:fld>
            <a:endParaRPr lang="en-US" dirty="0"/>
          </a:p>
        </p:txBody>
      </p:sp>
    </p:spTree>
    <p:extLst>
      <p:ext uri="{BB962C8B-B14F-4D97-AF65-F5344CB8AC3E}">
        <p14:creationId xmlns:p14="http://schemas.microsoft.com/office/powerpoint/2010/main" val="3152232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3" y="1842136"/>
            <a:ext cx="6464301" cy="767714"/>
          </a:xfrm>
        </p:spPr>
        <p:txBody>
          <a:bodyPr anchor="b"/>
          <a:lstStyle>
            <a:lvl1pPr marL="0" indent="0">
              <a:buNone/>
              <a:defRPr sz="3400" b="1"/>
            </a:lvl1pPr>
            <a:lvl2pPr marL="652913" indent="0">
              <a:buNone/>
              <a:defRPr sz="2900" b="1"/>
            </a:lvl2pPr>
            <a:lvl3pPr marL="1305830" indent="0">
              <a:buNone/>
              <a:defRPr sz="2600" b="1"/>
            </a:lvl3pPr>
            <a:lvl4pPr marL="1958745" indent="0">
              <a:buNone/>
              <a:defRPr sz="2300" b="1"/>
            </a:lvl4pPr>
            <a:lvl5pPr marL="2611661" indent="0">
              <a:buNone/>
              <a:defRPr sz="2300" b="1"/>
            </a:lvl5pPr>
            <a:lvl6pPr marL="3264572" indent="0">
              <a:buNone/>
              <a:defRPr sz="2300" b="1"/>
            </a:lvl6pPr>
            <a:lvl7pPr marL="3917487" indent="0">
              <a:buNone/>
              <a:defRPr sz="2300" b="1"/>
            </a:lvl7pPr>
            <a:lvl8pPr marL="4570400" indent="0">
              <a:buNone/>
              <a:defRPr sz="2300" b="1"/>
            </a:lvl8pPr>
            <a:lvl9pPr marL="5223315"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3"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3400" b="1"/>
            </a:lvl1pPr>
            <a:lvl2pPr marL="652913" indent="0">
              <a:buNone/>
              <a:defRPr sz="2900" b="1"/>
            </a:lvl2pPr>
            <a:lvl3pPr marL="1305830" indent="0">
              <a:buNone/>
              <a:defRPr sz="2600" b="1"/>
            </a:lvl3pPr>
            <a:lvl4pPr marL="1958745" indent="0">
              <a:buNone/>
              <a:defRPr sz="2300" b="1"/>
            </a:lvl4pPr>
            <a:lvl5pPr marL="2611661" indent="0">
              <a:buNone/>
              <a:defRPr sz="2300" b="1"/>
            </a:lvl5pPr>
            <a:lvl6pPr marL="3264572" indent="0">
              <a:buNone/>
              <a:defRPr sz="2300" b="1"/>
            </a:lvl6pPr>
            <a:lvl7pPr marL="3917487" indent="0">
              <a:buNone/>
              <a:defRPr sz="2300" b="1"/>
            </a:lvl7pPr>
            <a:lvl8pPr marL="4570400" indent="0">
              <a:buNone/>
              <a:defRPr sz="2300" b="1"/>
            </a:lvl8pPr>
            <a:lvl9pPr marL="5223315"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854833-5CF2-497C-8B55-0B91E78454F6}" type="datetimeFigureOut">
              <a:rPr lang="en-US" smtClean="0"/>
              <a:pPr/>
              <a:t>8/23/2022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322E4A-59C1-4463-87A2-9D70816548FB}" type="slidenum">
              <a:rPr lang="en-US" smtClean="0"/>
              <a:pPr/>
              <a:t>‹#›</a:t>
            </a:fld>
            <a:endParaRPr lang="en-US" dirty="0"/>
          </a:p>
        </p:txBody>
      </p:sp>
    </p:spTree>
    <p:extLst>
      <p:ext uri="{BB962C8B-B14F-4D97-AF65-F5344CB8AC3E}">
        <p14:creationId xmlns:p14="http://schemas.microsoft.com/office/powerpoint/2010/main" val="776161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854833-5CF2-497C-8B55-0B91E78454F6}" type="datetimeFigureOut">
              <a:rPr lang="en-US" smtClean="0"/>
              <a:pPr/>
              <a:t>8/23/2022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322E4A-59C1-4463-87A2-9D70816548FB}" type="slidenum">
              <a:rPr lang="en-US" smtClean="0"/>
              <a:pPr/>
              <a:t>‹#›</a:t>
            </a:fld>
            <a:endParaRPr lang="en-US" dirty="0"/>
          </a:p>
        </p:txBody>
      </p:sp>
    </p:spTree>
    <p:extLst>
      <p:ext uri="{BB962C8B-B14F-4D97-AF65-F5344CB8AC3E}">
        <p14:creationId xmlns:p14="http://schemas.microsoft.com/office/powerpoint/2010/main" val="2643081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54833-5CF2-497C-8B55-0B91E78454F6}" type="datetimeFigureOut">
              <a:rPr lang="en-US" smtClean="0"/>
              <a:pPr/>
              <a:t>8/23/2022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322E4A-59C1-4463-87A2-9D70816548FB}" type="slidenum">
              <a:rPr lang="en-US" smtClean="0"/>
              <a:pPr/>
              <a:t>‹#›</a:t>
            </a:fld>
            <a:endParaRPr lang="en-US" dirty="0"/>
          </a:p>
        </p:txBody>
      </p:sp>
    </p:spTree>
    <p:extLst>
      <p:ext uri="{BB962C8B-B14F-4D97-AF65-F5344CB8AC3E}">
        <p14:creationId xmlns:p14="http://schemas.microsoft.com/office/powerpoint/2010/main" val="4014353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4"/>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61"/>
            <a:ext cx="12435840" cy="1800224"/>
          </a:xfrm>
        </p:spPr>
        <p:txBody>
          <a:bodyPr anchor="b"/>
          <a:lstStyle>
            <a:lvl1pPr marL="0" indent="0">
              <a:buNone/>
              <a:defRPr sz="2900">
                <a:solidFill>
                  <a:schemeClr val="tx1">
                    <a:tint val="75000"/>
                  </a:schemeClr>
                </a:solidFill>
              </a:defRPr>
            </a:lvl1pPr>
            <a:lvl2pPr marL="652913" indent="0">
              <a:buNone/>
              <a:defRPr sz="2600">
                <a:solidFill>
                  <a:schemeClr val="tx1">
                    <a:tint val="75000"/>
                  </a:schemeClr>
                </a:solidFill>
              </a:defRPr>
            </a:lvl2pPr>
            <a:lvl3pPr marL="1305830" indent="0">
              <a:buNone/>
              <a:defRPr sz="2300">
                <a:solidFill>
                  <a:schemeClr val="tx1">
                    <a:tint val="75000"/>
                  </a:schemeClr>
                </a:solidFill>
              </a:defRPr>
            </a:lvl3pPr>
            <a:lvl4pPr marL="1958745" indent="0">
              <a:buNone/>
              <a:defRPr sz="2000">
                <a:solidFill>
                  <a:schemeClr val="tx1">
                    <a:tint val="75000"/>
                  </a:schemeClr>
                </a:solidFill>
              </a:defRPr>
            </a:lvl4pPr>
            <a:lvl5pPr marL="2611661" indent="0">
              <a:buNone/>
              <a:defRPr sz="2000">
                <a:solidFill>
                  <a:schemeClr val="tx1">
                    <a:tint val="75000"/>
                  </a:schemeClr>
                </a:solidFill>
              </a:defRPr>
            </a:lvl5pPr>
            <a:lvl6pPr marL="3264572" indent="0">
              <a:buNone/>
              <a:defRPr sz="2000">
                <a:solidFill>
                  <a:schemeClr val="tx1">
                    <a:tint val="75000"/>
                  </a:schemeClr>
                </a:solidFill>
              </a:defRPr>
            </a:lvl6pPr>
            <a:lvl7pPr marL="3917487" indent="0">
              <a:buNone/>
              <a:defRPr sz="2000">
                <a:solidFill>
                  <a:schemeClr val="tx1">
                    <a:tint val="75000"/>
                  </a:schemeClr>
                </a:solidFill>
              </a:defRPr>
            </a:lvl7pPr>
            <a:lvl8pPr marL="4570400" indent="0">
              <a:buNone/>
              <a:defRPr sz="2000">
                <a:solidFill>
                  <a:schemeClr val="tx1">
                    <a:tint val="75000"/>
                  </a:schemeClr>
                </a:solidFill>
              </a:defRPr>
            </a:lvl8pPr>
            <a:lvl9pPr marL="5223315"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3632234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32"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2" y="327664"/>
            <a:ext cx="8178802"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32" y="1722124"/>
            <a:ext cx="4813301" cy="5629276"/>
          </a:xfrm>
        </p:spPr>
        <p:txBody>
          <a:bodyPr/>
          <a:lstStyle>
            <a:lvl1pPr marL="0" indent="0">
              <a:buNone/>
              <a:defRPr sz="2000"/>
            </a:lvl1pPr>
            <a:lvl2pPr marL="652913" indent="0">
              <a:buNone/>
              <a:defRPr sz="1700"/>
            </a:lvl2pPr>
            <a:lvl3pPr marL="1305830" indent="0">
              <a:buNone/>
              <a:defRPr sz="1400"/>
            </a:lvl3pPr>
            <a:lvl4pPr marL="1958745" indent="0">
              <a:buNone/>
              <a:defRPr sz="1300"/>
            </a:lvl4pPr>
            <a:lvl5pPr marL="2611661" indent="0">
              <a:buNone/>
              <a:defRPr sz="1300"/>
            </a:lvl5pPr>
            <a:lvl6pPr marL="3264572" indent="0">
              <a:buNone/>
              <a:defRPr sz="1300"/>
            </a:lvl6pPr>
            <a:lvl7pPr marL="3917487" indent="0">
              <a:buNone/>
              <a:defRPr sz="1300"/>
            </a:lvl7pPr>
            <a:lvl8pPr marL="4570400" indent="0">
              <a:buNone/>
              <a:defRPr sz="1300"/>
            </a:lvl8pPr>
            <a:lvl9pPr marL="5223315"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B5854833-5CF2-497C-8B55-0B91E78454F6}" type="datetimeFigureOut">
              <a:rPr lang="en-US" smtClean="0"/>
              <a:pPr/>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322E4A-59C1-4463-87A2-9D70816548FB}" type="slidenum">
              <a:rPr lang="en-US" smtClean="0"/>
              <a:pPr/>
              <a:t>‹#›</a:t>
            </a:fld>
            <a:endParaRPr lang="en-US" dirty="0"/>
          </a:p>
        </p:txBody>
      </p:sp>
    </p:spTree>
    <p:extLst>
      <p:ext uri="{BB962C8B-B14F-4D97-AF65-F5344CB8AC3E}">
        <p14:creationId xmlns:p14="http://schemas.microsoft.com/office/powerpoint/2010/main" val="3500918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1"/>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2913" indent="0">
              <a:buNone/>
              <a:defRPr sz="4000"/>
            </a:lvl2pPr>
            <a:lvl3pPr marL="1305830" indent="0">
              <a:buNone/>
              <a:defRPr sz="3400"/>
            </a:lvl3pPr>
            <a:lvl4pPr marL="1958745" indent="0">
              <a:buNone/>
              <a:defRPr sz="2900"/>
            </a:lvl4pPr>
            <a:lvl5pPr marL="2611661" indent="0">
              <a:buNone/>
              <a:defRPr sz="2900"/>
            </a:lvl5pPr>
            <a:lvl6pPr marL="3264572" indent="0">
              <a:buNone/>
              <a:defRPr sz="2900"/>
            </a:lvl6pPr>
            <a:lvl7pPr marL="3917487" indent="0">
              <a:buNone/>
              <a:defRPr sz="2900"/>
            </a:lvl7pPr>
            <a:lvl8pPr marL="4570400" indent="0">
              <a:buNone/>
              <a:defRPr sz="2900"/>
            </a:lvl8pPr>
            <a:lvl9pPr marL="5223315" indent="0">
              <a:buNone/>
              <a:defRPr sz="2900"/>
            </a:lvl9pPr>
          </a:lstStyle>
          <a:p>
            <a:endParaRPr lang="en-US" dirty="0"/>
          </a:p>
        </p:txBody>
      </p:sp>
      <p:sp>
        <p:nvSpPr>
          <p:cNvPr id="4" name="Text Placeholder 3"/>
          <p:cNvSpPr>
            <a:spLocks noGrp="1"/>
          </p:cNvSpPr>
          <p:nvPr>
            <p:ph type="body" sz="half" idx="2"/>
          </p:nvPr>
        </p:nvSpPr>
        <p:spPr>
          <a:xfrm>
            <a:off x="2867661" y="6440807"/>
            <a:ext cx="8778240" cy="965834"/>
          </a:xfrm>
        </p:spPr>
        <p:txBody>
          <a:bodyPr/>
          <a:lstStyle>
            <a:lvl1pPr marL="0" indent="0">
              <a:buNone/>
              <a:defRPr sz="2000"/>
            </a:lvl1pPr>
            <a:lvl2pPr marL="652913" indent="0">
              <a:buNone/>
              <a:defRPr sz="1700"/>
            </a:lvl2pPr>
            <a:lvl3pPr marL="1305830" indent="0">
              <a:buNone/>
              <a:defRPr sz="1400"/>
            </a:lvl3pPr>
            <a:lvl4pPr marL="1958745" indent="0">
              <a:buNone/>
              <a:defRPr sz="1300"/>
            </a:lvl4pPr>
            <a:lvl5pPr marL="2611661" indent="0">
              <a:buNone/>
              <a:defRPr sz="1300"/>
            </a:lvl5pPr>
            <a:lvl6pPr marL="3264572" indent="0">
              <a:buNone/>
              <a:defRPr sz="1300"/>
            </a:lvl6pPr>
            <a:lvl7pPr marL="3917487" indent="0">
              <a:buNone/>
              <a:defRPr sz="1300"/>
            </a:lvl7pPr>
            <a:lvl8pPr marL="4570400" indent="0">
              <a:buNone/>
              <a:defRPr sz="1300"/>
            </a:lvl8pPr>
            <a:lvl9pPr marL="5223315"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B5854833-5CF2-497C-8B55-0B91E78454F6}" type="datetimeFigureOut">
              <a:rPr lang="en-US" smtClean="0"/>
              <a:pPr/>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322E4A-59C1-4463-87A2-9D70816548FB}" type="slidenum">
              <a:rPr lang="en-US" smtClean="0"/>
              <a:pPr/>
              <a:t>‹#›</a:t>
            </a:fld>
            <a:endParaRPr lang="en-US" dirty="0"/>
          </a:p>
        </p:txBody>
      </p:sp>
    </p:spTree>
    <p:extLst>
      <p:ext uri="{BB962C8B-B14F-4D97-AF65-F5344CB8AC3E}">
        <p14:creationId xmlns:p14="http://schemas.microsoft.com/office/powerpoint/2010/main" val="3251054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854833-5CF2-497C-8B55-0B91E78454F6}"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322E4A-59C1-4463-87A2-9D70816548FB}" type="slidenum">
              <a:rPr lang="en-US" smtClean="0"/>
              <a:pPr/>
              <a:t>‹#›</a:t>
            </a:fld>
            <a:endParaRPr lang="en-US" dirty="0"/>
          </a:p>
        </p:txBody>
      </p:sp>
    </p:spTree>
    <p:extLst>
      <p:ext uri="{BB962C8B-B14F-4D97-AF65-F5344CB8AC3E}">
        <p14:creationId xmlns:p14="http://schemas.microsoft.com/office/powerpoint/2010/main" val="346925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7"/>
            <a:ext cx="329184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329567"/>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854833-5CF2-497C-8B55-0B91E78454F6}"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322E4A-59C1-4463-87A2-9D70816548FB}" type="slidenum">
              <a:rPr lang="en-US" smtClean="0"/>
              <a:pPr/>
              <a:t>‹#›</a:t>
            </a:fld>
            <a:endParaRPr lang="en-US" dirty="0"/>
          </a:p>
        </p:txBody>
      </p:sp>
    </p:spTree>
    <p:extLst>
      <p:ext uri="{BB962C8B-B14F-4D97-AF65-F5344CB8AC3E}">
        <p14:creationId xmlns:p14="http://schemas.microsoft.com/office/powerpoint/2010/main" val="2503853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926084"/>
            <a:ext cx="12435840" cy="1764030"/>
          </a:xfrm>
        </p:spPr>
        <p:txBody>
          <a:bodyPr>
            <a:normAutofit/>
          </a:bodyPr>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194560" y="4937760"/>
            <a:ext cx="10241280" cy="2103120"/>
          </a:xfrm>
        </p:spPr>
        <p:txBody>
          <a:bodyPr/>
          <a:lstStyle>
            <a:lvl1pPr marL="0" indent="0" algn="ctr">
              <a:buNone/>
              <a:defRPr>
                <a:solidFill>
                  <a:schemeClr val="bg1"/>
                </a:solidFill>
              </a:defRPr>
            </a:lvl1pPr>
            <a:lvl2pPr marL="652913" indent="0" algn="ctr">
              <a:buNone/>
              <a:defRPr>
                <a:solidFill>
                  <a:schemeClr val="tx1">
                    <a:tint val="75000"/>
                  </a:schemeClr>
                </a:solidFill>
              </a:defRPr>
            </a:lvl2pPr>
            <a:lvl3pPr marL="1305830" indent="0" algn="ctr">
              <a:buNone/>
              <a:defRPr>
                <a:solidFill>
                  <a:schemeClr val="tx1">
                    <a:tint val="75000"/>
                  </a:schemeClr>
                </a:solidFill>
              </a:defRPr>
            </a:lvl3pPr>
            <a:lvl4pPr marL="1958745" indent="0" algn="ctr">
              <a:buNone/>
              <a:defRPr>
                <a:solidFill>
                  <a:schemeClr val="tx1">
                    <a:tint val="75000"/>
                  </a:schemeClr>
                </a:solidFill>
              </a:defRPr>
            </a:lvl4pPr>
            <a:lvl5pPr marL="2611661" indent="0" algn="ctr">
              <a:buNone/>
              <a:defRPr>
                <a:solidFill>
                  <a:schemeClr val="tx1">
                    <a:tint val="75000"/>
                  </a:schemeClr>
                </a:solidFill>
              </a:defRPr>
            </a:lvl5pPr>
            <a:lvl6pPr marL="3264572" indent="0" algn="ctr">
              <a:buNone/>
              <a:defRPr>
                <a:solidFill>
                  <a:schemeClr val="tx1">
                    <a:tint val="75000"/>
                  </a:schemeClr>
                </a:solidFill>
              </a:defRPr>
            </a:lvl6pPr>
            <a:lvl7pPr marL="3917487" indent="0" algn="ctr">
              <a:buNone/>
              <a:defRPr>
                <a:solidFill>
                  <a:schemeClr val="tx1">
                    <a:tint val="75000"/>
                  </a:schemeClr>
                </a:solidFill>
              </a:defRPr>
            </a:lvl7pPr>
            <a:lvl8pPr marL="4570400" indent="0" algn="ctr">
              <a:buNone/>
              <a:defRPr>
                <a:solidFill>
                  <a:schemeClr val="tx1">
                    <a:tint val="75000"/>
                  </a:schemeClr>
                </a:solidFill>
              </a:defRPr>
            </a:lvl8pPr>
            <a:lvl9pPr marL="5223315"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34540" r="-90" b="48583"/>
          <a:stretch/>
        </p:blipFill>
        <p:spPr>
          <a:xfrm>
            <a:off x="0" y="0"/>
            <a:ext cx="14630400" cy="3291840"/>
          </a:xfrm>
          <a:prstGeom prst="rect">
            <a:avLst/>
          </a:prstGeom>
        </p:spPr>
      </p:pic>
    </p:spTree>
    <p:extLst>
      <p:ext uri="{BB962C8B-B14F-4D97-AF65-F5344CB8AC3E}">
        <p14:creationId xmlns:p14="http://schemas.microsoft.com/office/powerpoint/2010/main" val="3464930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5" name="Title 1"/>
          <p:cNvSpPr>
            <a:spLocks noGrp="1"/>
          </p:cNvSpPr>
          <p:nvPr>
            <p:ph type="ctrTitle"/>
          </p:nvPr>
        </p:nvSpPr>
        <p:spPr>
          <a:xfrm>
            <a:off x="1097280" y="2926084"/>
            <a:ext cx="12435840" cy="1764030"/>
          </a:xfrm>
        </p:spPr>
        <p:txBody>
          <a:bodyPr>
            <a:normAutofit/>
          </a:bodyPr>
          <a:lstStyle>
            <a:lvl1pPr algn="ctr">
              <a:defRPr sz="6000">
                <a:solidFill>
                  <a:srgbClr val="0079C1"/>
                </a:solidFill>
              </a:defRPr>
            </a:lvl1pPr>
          </a:lstStyle>
          <a:p>
            <a:r>
              <a:rPr lang="en-US" dirty="0"/>
              <a:t>Click to edit Master title style</a:t>
            </a:r>
          </a:p>
        </p:txBody>
      </p:sp>
      <p:sp>
        <p:nvSpPr>
          <p:cNvPr id="6" name="Subtitle 2"/>
          <p:cNvSpPr>
            <a:spLocks noGrp="1"/>
          </p:cNvSpPr>
          <p:nvPr>
            <p:ph type="subTitle" idx="1"/>
          </p:nvPr>
        </p:nvSpPr>
        <p:spPr>
          <a:xfrm>
            <a:off x="2194560" y="4937760"/>
            <a:ext cx="10241280" cy="2103120"/>
          </a:xfrm>
        </p:spPr>
        <p:txBody>
          <a:bodyPr/>
          <a:lstStyle>
            <a:lvl1pPr marL="0" indent="0" algn="ctr">
              <a:buNone/>
              <a:defRPr>
                <a:solidFill>
                  <a:srgbClr val="0079C1"/>
                </a:solidFill>
              </a:defRPr>
            </a:lvl1pPr>
            <a:lvl2pPr marL="652913" indent="0" algn="ctr">
              <a:buNone/>
              <a:defRPr>
                <a:solidFill>
                  <a:schemeClr val="tx1">
                    <a:tint val="75000"/>
                  </a:schemeClr>
                </a:solidFill>
              </a:defRPr>
            </a:lvl2pPr>
            <a:lvl3pPr marL="1305830" indent="0" algn="ctr">
              <a:buNone/>
              <a:defRPr>
                <a:solidFill>
                  <a:schemeClr val="tx1">
                    <a:tint val="75000"/>
                  </a:schemeClr>
                </a:solidFill>
              </a:defRPr>
            </a:lvl3pPr>
            <a:lvl4pPr marL="1958745" indent="0" algn="ctr">
              <a:buNone/>
              <a:defRPr>
                <a:solidFill>
                  <a:schemeClr val="tx1">
                    <a:tint val="75000"/>
                  </a:schemeClr>
                </a:solidFill>
              </a:defRPr>
            </a:lvl4pPr>
            <a:lvl5pPr marL="2611661" indent="0" algn="ctr">
              <a:buNone/>
              <a:defRPr>
                <a:solidFill>
                  <a:schemeClr val="tx1">
                    <a:tint val="75000"/>
                  </a:schemeClr>
                </a:solidFill>
              </a:defRPr>
            </a:lvl5pPr>
            <a:lvl6pPr marL="3264572" indent="0" algn="ctr">
              <a:buNone/>
              <a:defRPr>
                <a:solidFill>
                  <a:schemeClr val="tx1">
                    <a:tint val="75000"/>
                  </a:schemeClr>
                </a:solidFill>
              </a:defRPr>
            </a:lvl6pPr>
            <a:lvl7pPr marL="3917487" indent="0" algn="ctr">
              <a:buNone/>
              <a:defRPr>
                <a:solidFill>
                  <a:schemeClr val="tx1">
                    <a:tint val="75000"/>
                  </a:schemeClr>
                </a:solidFill>
              </a:defRPr>
            </a:lvl7pPr>
            <a:lvl8pPr marL="4570400" indent="0" algn="ctr">
              <a:buNone/>
              <a:defRPr>
                <a:solidFill>
                  <a:schemeClr val="tx1">
                    <a:tint val="75000"/>
                  </a:schemeClr>
                </a:solidFill>
              </a:defRPr>
            </a:lvl8pPr>
            <a:lvl9pPr marL="5223315"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91647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0079C1"/>
        </a:solidFill>
        <a:effectLst/>
      </p:bgPr>
    </p:bg>
    <p:spTree>
      <p:nvGrpSpPr>
        <p:cNvPr id="1" name=""/>
        <p:cNvGrpSpPr/>
        <p:nvPr/>
      </p:nvGrpSpPr>
      <p:grpSpPr>
        <a:xfrm>
          <a:off x="0" y="0"/>
          <a:ext cx="0" cy="0"/>
          <a:chOff x="0" y="0"/>
          <a:chExt cx="0" cy="0"/>
        </a:xfrm>
      </p:grpSpPr>
      <p:sp>
        <p:nvSpPr>
          <p:cNvPr id="6" name="Rectangle 5"/>
          <p:cNvSpPr/>
          <p:nvPr/>
        </p:nvSpPr>
        <p:spPr>
          <a:xfrm>
            <a:off x="0" y="528689"/>
            <a:ext cx="14630400" cy="109728"/>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endParaRPr lang="en-US" dirty="0"/>
          </a:p>
        </p:txBody>
      </p:sp>
      <p:sp>
        <p:nvSpPr>
          <p:cNvPr id="7" name="Title 1"/>
          <p:cNvSpPr>
            <a:spLocks noGrp="1"/>
          </p:cNvSpPr>
          <p:nvPr>
            <p:ph type="ctrTitle"/>
          </p:nvPr>
        </p:nvSpPr>
        <p:spPr>
          <a:xfrm>
            <a:off x="1097280" y="2926084"/>
            <a:ext cx="12435840" cy="1764030"/>
          </a:xfrm>
        </p:spPr>
        <p:txBody>
          <a:bodyPr>
            <a:normAutofit/>
          </a:bodyPr>
          <a:lstStyle>
            <a:lvl1pPr algn="ctr">
              <a:defRPr sz="6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2194560" y="4937760"/>
            <a:ext cx="10241280" cy="2103120"/>
          </a:xfrm>
        </p:spPr>
        <p:txBody>
          <a:bodyPr/>
          <a:lstStyle>
            <a:lvl1pPr marL="0" indent="0" algn="ctr">
              <a:buNone/>
              <a:defRPr>
                <a:solidFill>
                  <a:schemeClr val="bg1"/>
                </a:solidFill>
              </a:defRPr>
            </a:lvl1pPr>
            <a:lvl2pPr marL="652913" indent="0" algn="ctr">
              <a:buNone/>
              <a:defRPr>
                <a:solidFill>
                  <a:schemeClr val="tx1">
                    <a:tint val="75000"/>
                  </a:schemeClr>
                </a:solidFill>
              </a:defRPr>
            </a:lvl2pPr>
            <a:lvl3pPr marL="1305830" indent="0" algn="ctr">
              <a:buNone/>
              <a:defRPr>
                <a:solidFill>
                  <a:schemeClr val="tx1">
                    <a:tint val="75000"/>
                  </a:schemeClr>
                </a:solidFill>
              </a:defRPr>
            </a:lvl3pPr>
            <a:lvl4pPr marL="1958745" indent="0" algn="ctr">
              <a:buNone/>
              <a:defRPr>
                <a:solidFill>
                  <a:schemeClr val="tx1">
                    <a:tint val="75000"/>
                  </a:schemeClr>
                </a:solidFill>
              </a:defRPr>
            </a:lvl4pPr>
            <a:lvl5pPr marL="2611661" indent="0" algn="ctr">
              <a:buNone/>
              <a:defRPr>
                <a:solidFill>
                  <a:schemeClr val="tx1">
                    <a:tint val="75000"/>
                  </a:schemeClr>
                </a:solidFill>
              </a:defRPr>
            </a:lvl5pPr>
            <a:lvl6pPr marL="3264572" indent="0" algn="ctr">
              <a:buNone/>
              <a:defRPr>
                <a:solidFill>
                  <a:schemeClr val="tx1">
                    <a:tint val="75000"/>
                  </a:schemeClr>
                </a:solidFill>
              </a:defRPr>
            </a:lvl6pPr>
            <a:lvl7pPr marL="3917487" indent="0" algn="ctr">
              <a:buNone/>
              <a:defRPr>
                <a:solidFill>
                  <a:schemeClr val="tx1">
                    <a:tint val="75000"/>
                  </a:schemeClr>
                </a:solidFill>
              </a:defRPr>
            </a:lvl7pPr>
            <a:lvl8pPr marL="4570400" indent="0" algn="ctr">
              <a:buNone/>
              <a:defRPr>
                <a:solidFill>
                  <a:schemeClr val="tx1">
                    <a:tint val="75000"/>
                  </a:schemeClr>
                </a:solidFill>
              </a:defRPr>
            </a:lvl8pPr>
            <a:lvl9pPr marL="5223315"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60395" y="7079658"/>
            <a:ext cx="1473626" cy="778540"/>
          </a:xfrm>
          <a:prstGeom prst="rect">
            <a:avLst/>
          </a:prstGeom>
        </p:spPr>
      </p:pic>
    </p:spTree>
    <p:extLst>
      <p:ext uri="{BB962C8B-B14F-4D97-AF65-F5344CB8AC3E}">
        <p14:creationId xmlns:p14="http://schemas.microsoft.com/office/powerpoint/2010/main" val="2292852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1747563"/>
            <a:ext cx="13167360" cy="4937414"/>
          </a:xfrm>
        </p:spPr>
        <p:txBody>
          <a:bodyPr/>
          <a:lstStyle>
            <a:lvl1pPr>
              <a:defRPr>
                <a:solidFill>
                  <a:srgbClr val="0079C1"/>
                </a:solidFill>
              </a:defRPr>
            </a:lvl1pPr>
            <a:lvl2pPr>
              <a:defRPr>
                <a:solidFill>
                  <a:srgbClr val="0079C1"/>
                </a:solidFill>
              </a:defRPr>
            </a:lvl2pPr>
            <a:lvl3pPr>
              <a:defRPr>
                <a:solidFill>
                  <a:srgbClr val="0079C1"/>
                </a:solidFill>
              </a:defRPr>
            </a:lvl3pPr>
            <a:lvl4pPr>
              <a:defRPr>
                <a:solidFill>
                  <a:srgbClr val="0079C1"/>
                </a:solidFill>
              </a:defRPr>
            </a:lvl4pPr>
            <a:lvl5pPr>
              <a:defRPr>
                <a:solidFill>
                  <a:srgbClr val="0079C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731520" y="7627624"/>
            <a:ext cx="8900160" cy="438150"/>
          </a:xfrm>
          <a:prstGeom prst="rect">
            <a:avLst/>
          </a:prstGeom>
        </p:spPr>
        <p:txBody>
          <a:bodyPr vert="horz" lIns="130582" tIns="65292" rIns="130582" bIns="65292" rtlCol="0" anchor="ctr"/>
          <a:lstStyle>
            <a:lvl1pPr algn="ctr">
              <a:defRPr sz="1400" b="0">
                <a:solidFill>
                  <a:schemeClr val="tx1"/>
                </a:solidFill>
                <a:latin typeface="Arial" pitchFamily="34" charset="0"/>
                <a:cs typeface="Arial" pitchFamily="34" charset="0"/>
              </a:defRPr>
            </a:lvl1pPr>
          </a:lstStyle>
          <a:p>
            <a:pPr algn="l"/>
            <a:r>
              <a:rPr lang="en-US" dirty="0"/>
              <a:t>Presentation Title</a:t>
            </a:r>
          </a:p>
        </p:txBody>
      </p:sp>
      <p:sp>
        <p:nvSpPr>
          <p:cNvPr id="8" name="Rectangle 7"/>
          <p:cNvSpPr/>
          <p:nvPr/>
        </p:nvSpPr>
        <p:spPr>
          <a:xfrm>
            <a:off x="0" y="-41652"/>
            <a:ext cx="14630400" cy="1093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endParaRPr lang="en-US" dirty="0"/>
          </a:p>
        </p:txBody>
      </p:sp>
      <p:sp>
        <p:nvSpPr>
          <p:cNvPr id="9" name="Title 9"/>
          <p:cNvSpPr>
            <a:spLocks noGrp="1"/>
          </p:cNvSpPr>
          <p:nvPr>
            <p:ph type="title"/>
          </p:nvPr>
        </p:nvSpPr>
        <p:spPr>
          <a:xfrm>
            <a:off x="731520" y="182888"/>
            <a:ext cx="13167360" cy="709717"/>
          </a:xfrm>
        </p:spPr>
        <p:txBody>
          <a:bodyPr>
            <a:normAutofit fontScale="90000"/>
          </a:bodyPr>
          <a:lstStyle/>
          <a:p>
            <a:pPr algn="ctr"/>
            <a:endParaRPr lang="en-US" dirty="0">
              <a:solidFill>
                <a:schemeClr val="bg1"/>
              </a:solidFill>
            </a:endParaRPr>
          </a:p>
        </p:txBody>
      </p:sp>
      <p:sp>
        <p:nvSpPr>
          <p:cNvPr id="10" name="Rectangle 9"/>
          <p:cNvSpPr/>
          <p:nvPr/>
        </p:nvSpPr>
        <p:spPr>
          <a:xfrm>
            <a:off x="0" y="1019497"/>
            <a:ext cx="14630400" cy="109728"/>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endParaRPr lang="en-US" dirty="0"/>
          </a:p>
        </p:txBody>
      </p:sp>
    </p:spTree>
    <p:extLst>
      <p:ext uri="{BB962C8B-B14F-4D97-AF65-F5344CB8AC3E}">
        <p14:creationId xmlns:p14="http://schemas.microsoft.com/office/powerpoint/2010/main" val="3394846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79C1"/>
                </a:solidFill>
              </a:defRPr>
            </a:lvl1pPr>
            <a:lvl2pPr>
              <a:defRPr>
                <a:solidFill>
                  <a:srgbClr val="0079C1"/>
                </a:solidFill>
              </a:defRPr>
            </a:lvl2pPr>
            <a:lvl3pPr>
              <a:defRPr>
                <a:solidFill>
                  <a:srgbClr val="0079C1"/>
                </a:solidFill>
              </a:defRPr>
            </a:lvl3pPr>
            <a:lvl4pPr>
              <a:defRPr>
                <a:solidFill>
                  <a:srgbClr val="0079C1"/>
                </a:solidFill>
              </a:defRPr>
            </a:lvl4pPr>
            <a:lvl5pPr>
              <a:defRPr>
                <a:solidFill>
                  <a:srgbClr val="0079C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731520" y="7627624"/>
            <a:ext cx="8900160" cy="438150"/>
          </a:xfrm>
          <a:prstGeom prst="rect">
            <a:avLst/>
          </a:prstGeom>
        </p:spPr>
        <p:txBody>
          <a:bodyPr vert="horz" lIns="130582" tIns="65292" rIns="130582" bIns="65292" rtlCol="0" anchor="ctr"/>
          <a:lstStyle>
            <a:lvl1pPr algn="ctr">
              <a:defRPr sz="1400" b="0">
                <a:solidFill>
                  <a:schemeClr val="tx1"/>
                </a:solidFill>
                <a:latin typeface="Arial" pitchFamily="34" charset="0"/>
                <a:cs typeface="Arial" pitchFamily="34" charset="0"/>
              </a:defRPr>
            </a:lvl1pPr>
          </a:lstStyle>
          <a:p>
            <a:pPr algn="l"/>
            <a:r>
              <a:rPr lang="en-US" dirty="0"/>
              <a:t>Presentation Title</a:t>
            </a:r>
          </a:p>
        </p:txBody>
      </p:sp>
      <p:sp>
        <p:nvSpPr>
          <p:cNvPr id="10" name="Title 9"/>
          <p:cNvSpPr>
            <a:spLocks noGrp="1"/>
          </p:cNvSpPr>
          <p:nvPr>
            <p:ph type="title"/>
          </p:nvPr>
        </p:nvSpPr>
        <p:spPr/>
        <p:txBody>
          <a:bodyPr/>
          <a:lstStyle/>
          <a:p>
            <a:r>
              <a:rPr lang="en-US" dirty="0"/>
              <a:t>Click to edit Master title style</a:t>
            </a:r>
          </a:p>
        </p:txBody>
      </p:sp>
      <p:sp>
        <p:nvSpPr>
          <p:cNvPr id="8" name="Rectangle 7">
            <a:extLst>
              <a:ext uri="{FF2B5EF4-FFF2-40B4-BE49-F238E27FC236}">
                <a16:creationId xmlns:a16="http://schemas.microsoft.com/office/drawing/2014/main" id="{9C213033-5599-5E48-8A74-4C932F200C43}"/>
              </a:ext>
            </a:extLst>
          </p:cNvPr>
          <p:cNvSpPr/>
          <p:nvPr/>
        </p:nvSpPr>
        <p:spPr>
          <a:xfrm>
            <a:off x="0" y="-8644"/>
            <a:ext cx="14630400" cy="1093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endParaRPr lang="en-US" dirty="0"/>
          </a:p>
        </p:txBody>
      </p:sp>
      <p:sp>
        <p:nvSpPr>
          <p:cNvPr id="9" name="Rectangle 8">
            <a:extLst>
              <a:ext uri="{FF2B5EF4-FFF2-40B4-BE49-F238E27FC236}">
                <a16:creationId xmlns:a16="http://schemas.microsoft.com/office/drawing/2014/main" id="{42E08039-7573-264B-A350-D948B34FA16B}"/>
              </a:ext>
            </a:extLst>
          </p:cNvPr>
          <p:cNvSpPr/>
          <p:nvPr/>
        </p:nvSpPr>
        <p:spPr>
          <a:xfrm>
            <a:off x="0" y="1019497"/>
            <a:ext cx="14630400" cy="109728"/>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endParaRPr lang="en-US" dirty="0"/>
          </a:p>
        </p:txBody>
      </p:sp>
    </p:spTree>
    <p:extLst>
      <p:ext uri="{BB962C8B-B14F-4D97-AF65-F5344CB8AC3E}">
        <p14:creationId xmlns:p14="http://schemas.microsoft.com/office/powerpoint/2010/main" val="1577315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
            <a:ext cx="14630400" cy="4206240"/>
          </a:xfrm>
          <a:prstGeom prst="rect">
            <a:avLst/>
          </a:prstGeom>
        </p:spPr>
      </p:pic>
      <p:sp>
        <p:nvSpPr>
          <p:cNvPr id="9" name="Rectangle 8"/>
          <p:cNvSpPr/>
          <p:nvPr/>
        </p:nvSpPr>
        <p:spPr>
          <a:xfrm>
            <a:off x="0" y="4160520"/>
            <a:ext cx="14630400" cy="109728"/>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endParaRPr lang="en-US" dirty="0">
              <a:solidFill>
                <a:prstClr val="white"/>
              </a:solidFill>
            </a:endParaRPr>
          </a:p>
        </p:txBody>
      </p:sp>
      <p:sp>
        <p:nvSpPr>
          <p:cNvPr id="12" name="Oval 11"/>
          <p:cNvSpPr>
            <a:spLocks noChangeAspect="1"/>
          </p:cNvSpPr>
          <p:nvPr/>
        </p:nvSpPr>
        <p:spPr>
          <a:xfrm>
            <a:off x="5030123" y="1280160"/>
            <a:ext cx="4570171" cy="4570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endParaRPr lang="en-US" dirty="0"/>
          </a:p>
        </p:txBody>
      </p:sp>
      <p:sp>
        <p:nvSpPr>
          <p:cNvPr id="13" name="Subtitle 2"/>
          <p:cNvSpPr>
            <a:spLocks noGrp="1"/>
          </p:cNvSpPr>
          <p:nvPr>
            <p:ph type="subTitle" idx="1"/>
          </p:nvPr>
        </p:nvSpPr>
        <p:spPr>
          <a:xfrm>
            <a:off x="0" y="6035040"/>
            <a:ext cx="14630400" cy="1737364"/>
          </a:xfrm>
        </p:spPr>
        <p:txBody>
          <a:bodyPr>
            <a:normAutofit/>
          </a:bodyPr>
          <a:lstStyle>
            <a:lvl1pPr marL="0" indent="0" algn="ctr">
              <a:buNone/>
              <a:defRPr/>
            </a:lvl1pPr>
          </a:lstStyle>
          <a:p>
            <a:r>
              <a:rPr lang="en-US" sz="5700" b="1" dirty="0">
                <a:solidFill>
                  <a:schemeClr val="accent1"/>
                </a:solidFill>
              </a:rPr>
              <a:t>INTRODUCTION</a:t>
            </a:r>
          </a:p>
          <a:p>
            <a:r>
              <a:rPr lang="en-US" sz="2600" dirty="0">
                <a:solidFill>
                  <a:schemeClr val="accent1"/>
                </a:solidFill>
              </a:rPr>
              <a:t>Scott Simms, </a:t>
            </a:r>
            <a:r>
              <a:rPr lang="en-US" sz="2000" dirty="0">
                <a:solidFill>
                  <a:schemeClr val="accent1"/>
                </a:solidFill>
              </a:rPr>
              <a:t>DIRECTOR OF COMMUNICATIONS</a:t>
            </a:r>
          </a:p>
        </p:txBody>
      </p:sp>
    </p:spTree>
    <p:extLst>
      <p:ext uri="{BB962C8B-B14F-4D97-AF65-F5344CB8AC3E}">
        <p14:creationId xmlns:p14="http://schemas.microsoft.com/office/powerpoint/2010/main" val="4118719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920245"/>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5"/>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1440379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4B8BC155-96A9-416C-9A6C-7FA79B5D88ED}" type="slidenum">
              <a:rPr lang="en-US" smtClean="0"/>
              <a:pPr/>
              <a:t>‹#›</a:t>
            </a:fld>
            <a:endParaRPr lang="en-US" dirty="0"/>
          </a:p>
        </p:txBody>
      </p:sp>
      <p:sp>
        <p:nvSpPr>
          <p:cNvPr id="7" name="Footer Placeholder 4"/>
          <p:cNvSpPr>
            <a:spLocks noGrp="1"/>
          </p:cNvSpPr>
          <p:nvPr>
            <p:ph type="ftr" sz="quarter" idx="3"/>
          </p:nvPr>
        </p:nvSpPr>
        <p:spPr>
          <a:xfrm>
            <a:off x="731520" y="7627624"/>
            <a:ext cx="8900160" cy="438150"/>
          </a:xfrm>
          <a:prstGeom prst="rect">
            <a:avLst/>
          </a:prstGeom>
        </p:spPr>
        <p:txBody>
          <a:bodyPr vert="horz" lIns="130582" tIns="65292" rIns="130582" bIns="65292" rtlCol="0" anchor="ctr"/>
          <a:lstStyle>
            <a:lvl1pPr algn="ctr">
              <a:defRPr sz="1400" b="0">
                <a:solidFill>
                  <a:schemeClr val="tx1"/>
                </a:solidFill>
                <a:latin typeface="Arial" pitchFamily="34" charset="0"/>
                <a:cs typeface="Arial" pitchFamily="34" charset="0"/>
              </a:defRPr>
            </a:lvl1pPr>
          </a:lstStyle>
          <a:p>
            <a:pPr algn="l"/>
            <a:r>
              <a:rPr lang="en-US" dirty="0"/>
              <a:t>Presentation Title</a:t>
            </a:r>
          </a:p>
        </p:txBody>
      </p:sp>
      <p:sp>
        <p:nvSpPr>
          <p:cNvPr id="10" name="Title Placeholder 1"/>
          <p:cNvSpPr>
            <a:spLocks noGrp="1"/>
          </p:cNvSpPr>
          <p:nvPr>
            <p:ph type="title"/>
          </p:nvPr>
        </p:nvSpPr>
        <p:spPr>
          <a:xfrm>
            <a:off x="731520" y="878126"/>
            <a:ext cx="13167360" cy="1133554"/>
          </a:xfrm>
          <a:prstGeom prst="rect">
            <a:avLst/>
          </a:prstGeom>
        </p:spPr>
        <p:txBody>
          <a:bodyPr vert="horz" lIns="130582" tIns="65292" rIns="130582" bIns="65292" rtlCol="0" anchor="ctr">
            <a:normAutofit/>
          </a:bodyPr>
          <a:lstStyle>
            <a:lvl1pPr>
              <a:defRPr>
                <a:solidFill>
                  <a:srgbClr val="0F6FC6"/>
                </a:solidFill>
              </a:defRPr>
            </a:lvl1pPr>
          </a:lstStyle>
          <a:p>
            <a:r>
              <a:rPr lang="en-US" dirty="0"/>
              <a:t>Click to edit Master title style</a:t>
            </a:r>
          </a:p>
        </p:txBody>
      </p:sp>
      <p:sp>
        <p:nvSpPr>
          <p:cNvPr id="11" name="Text Placeholder 2"/>
          <p:cNvSpPr>
            <a:spLocks noGrp="1"/>
          </p:cNvSpPr>
          <p:nvPr>
            <p:ph idx="1"/>
          </p:nvPr>
        </p:nvSpPr>
        <p:spPr>
          <a:xfrm>
            <a:off x="731520" y="2167110"/>
            <a:ext cx="13167360" cy="4937414"/>
          </a:xfrm>
          <a:prstGeom prst="rect">
            <a:avLst/>
          </a:prstGeom>
        </p:spPr>
        <p:txBody>
          <a:bodyPr vert="horz" lIns="130582" tIns="65292" rIns="130582" bIns="65292" rtlCol="0">
            <a:normAutofit/>
          </a:bodyPr>
          <a:lstStyle>
            <a:lvl1pPr>
              <a:defRPr>
                <a:solidFill>
                  <a:srgbClr val="0F6FC6"/>
                </a:solidFill>
              </a:defRPr>
            </a:lvl1pPr>
            <a:lvl2pPr>
              <a:defRPr>
                <a:solidFill>
                  <a:srgbClr val="0F6FC6"/>
                </a:solidFill>
              </a:defRPr>
            </a:lvl2pPr>
            <a:lvl3pPr>
              <a:defRPr>
                <a:solidFill>
                  <a:srgbClr val="0F6FC6"/>
                </a:solidFill>
              </a:defRPr>
            </a:lvl3pPr>
            <a:lvl4pPr>
              <a:defRPr>
                <a:solidFill>
                  <a:srgbClr val="0F6FC6"/>
                </a:solidFill>
              </a:defRPr>
            </a:lvl4pPr>
            <a:lvl5pPr>
              <a:defRPr>
                <a:solidFill>
                  <a:srgbClr val="0F6FC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8905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3513868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4"/>
            <a:ext cx="12435840" cy="1764030"/>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2913" indent="0" algn="ctr">
              <a:buNone/>
              <a:defRPr>
                <a:solidFill>
                  <a:schemeClr val="tx1">
                    <a:tint val="75000"/>
                  </a:schemeClr>
                </a:solidFill>
              </a:defRPr>
            </a:lvl2pPr>
            <a:lvl3pPr marL="1305830" indent="0" algn="ctr">
              <a:buNone/>
              <a:defRPr>
                <a:solidFill>
                  <a:schemeClr val="tx1">
                    <a:tint val="75000"/>
                  </a:schemeClr>
                </a:solidFill>
              </a:defRPr>
            </a:lvl3pPr>
            <a:lvl4pPr marL="1958745" indent="0" algn="ctr">
              <a:buNone/>
              <a:defRPr>
                <a:solidFill>
                  <a:schemeClr val="tx1">
                    <a:tint val="75000"/>
                  </a:schemeClr>
                </a:solidFill>
              </a:defRPr>
            </a:lvl4pPr>
            <a:lvl5pPr marL="2611661" indent="0" algn="ctr">
              <a:buNone/>
              <a:defRPr>
                <a:solidFill>
                  <a:schemeClr val="tx1">
                    <a:tint val="75000"/>
                  </a:schemeClr>
                </a:solidFill>
              </a:defRPr>
            </a:lvl5pPr>
            <a:lvl6pPr marL="3264572" indent="0" algn="ctr">
              <a:buNone/>
              <a:defRPr>
                <a:solidFill>
                  <a:schemeClr val="tx1">
                    <a:tint val="75000"/>
                  </a:schemeClr>
                </a:solidFill>
              </a:defRPr>
            </a:lvl6pPr>
            <a:lvl7pPr marL="3917487" indent="0" algn="ctr">
              <a:buNone/>
              <a:defRPr>
                <a:solidFill>
                  <a:schemeClr val="tx1">
                    <a:tint val="75000"/>
                  </a:schemeClr>
                </a:solidFill>
              </a:defRPr>
            </a:lvl7pPr>
            <a:lvl8pPr marL="4570400" indent="0" algn="ctr">
              <a:buNone/>
              <a:defRPr>
                <a:solidFill>
                  <a:schemeClr val="tx1">
                    <a:tint val="75000"/>
                  </a:schemeClr>
                </a:solidFill>
              </a:defRPr>
            </a:lvl8pPr>
            <a:lvl9pPr marL="522331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2326066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4004861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4"/>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61"/>
            <a:ext cx="12435840" cy="1800224"/>
          </a:xfrm>
        </p:spPr>
        <p:txBody>
          <a:bodyPr anchor="b"/>
          <a:lstStyle>
            <a:lvl1pPr marL="0" indent="0">
              <a:buNone/>
              <a:defRPr sz="2900">
                <a:solidFill>
                  <a:schemeClr val="tx1">
                    <a:tint val="75000"/>
                  </a:schemeClr>
                </a:solidFill>
              </a:defRPr>
            </a:lvl1pPr>
            <a:lvl2pPr marL="652913" indent="0">
              <a:buNone/>
              <a:defRPr sz="2600">
                <a:solidFill>
                  <a:schemeClr val="tx1">
                    <a:tint val="75000"/>
                  </a:schemeClr>
                </a:solidFill>
              </a:defRPr>
            </a:lvl2pPr>
            <a:lvl3pPr marL="1305830" indent="0">
              <a:buNone/>
              <a:defRPr sz="2300">
                <a:solidFill>
                  <a:schemeClr val="tx1">
                    <a:tint val="75000"/>
                  </a:schemeClr>
                </a:solidFill>
              </a:defRPr>
            </a:lvl3pPr>
            <a:lvl4pPr marL="1958745" indent="0">
              <a:buNone/>
              <a:defRPr sz="2000">
                <a:solidFill>
                  <a:schemeClr val="tx1">
                    <a:tint val="75000"/>
                  </a:schemeClr>
                </a:solidFill>
              </a:defRPr>
            </a:lvl4pPr>
            <a:lvl5pPr marL="2611661" indent="0">
              <a:buNone/>
              <a:defRPr sz="2000">
                <a:solidFill>
                  <a:schemeClr val="tx1">
                    <a:tint val="75000"/>
                  </a:schemeClr>
                </a:solidFill>
              </a:defRPr>
            </a:lvl5pPr>
            <a:lvl6pPr marL="3264572" indent="0">
              <a:buNone/>
              <a:defRPr sz="2000">
                <a:solidFill>
                  <a:schemeClr val="tx1">
                    <a:tint val="75000"/>
                  </a:schemeClr>
                </a:solidFill>
              </a:defRPr>
            </a:lvl6pPr>
            <a:lvl7pPr marL="3917487" indent="0">
              <a:buNone/>
              <a:defRPr sz="2000">
                <a:solidFill>
                  <a:schemeClr val="tx1">
                    <a:tint val="75000"/>
                  </a:schemeClr>
                </a:solidFill>
              </a:defRPr>
            </a:lvl7pPr>
            <a:lvl8pPr marL="4570400" indent="0">
              <a:buNone/>
              <a:defRPr sz="2000">
                <a:solidFill>
                  <a:schemeClr val="tx1">
                    <a:tint val="75000"/>
                  </a:schemeClr>
                </a:solidFill>
              </a:defRPr>
            </a:lvl8pPr>
            <a:lvl9pPr marL="5223315"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3632234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1920245"/>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920245"/>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1440379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3" y="1842136"/>
            <a:ext cx="6464301" cy="767714"/>
          </a:xfrm>
        </p:spPr>
        <p:txBody>
          <a:bodyPr anchor="b"/>
          <a:lstStyle>
            <a:lvl1pPr marL="0" indent="0">
              <a:buNone/>
              <a:defRPr sz="3400" b="1"/>
            </a:lvl1pPr>
            <a:lvl2pPr marL="652913" indent="0">
              <a:buNone/>
              <a:defRPr sz="2900" b="1"/>
            </a:lvl2pPr>
            <a:lvl3pPr marL="1305830" indent="0">
              <a:buNone/>
              <a:defRPr sz="2600" b="1"/>
            </a:lvl3pPr>
            <a:lvl4pPr marL="1958745" indent="0">
              <a:buNone/>
              <a:defRPr sz="2300" b="1"/>
            </a:lvl4pPr>
            <a:lvl5pPr marL="2611661" indent="0">
              <a:buNone/>
              <a:defRPr sz="2300" b="1"/>
            </a:lvl5pPr>
            <a:lvl6pPr marL="3264572" indent="0">
              <a:buNone/>
              <a:defRPr sz="2300" b="1"/>
            </a:lvl6pPr>
            <a:lvl7pPr marL="3917487" indent="0">
              <a:buNone/>
              <a:defRPr sz="2300" b="1"/>
            </a:lvl7pPr>
            <a:lvl8pPr marL="4570400" indent="0">
              <a:buNone/>
              <a:defRPr sz="2300" b="1"/>
            </a:lvl8pPr>
            <a:lvl9pPr marL="5223315"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3"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3400" b="1"/>
            </a:lvl1pPr>
            <a:lvl2pPr marL="652913" indent="0">
              <a:buNone/>
              <a:defRPr sz="2900" b="1"/>
            </a:lvl2pPr>
            <a:lvl3pPr marL="1305830" indent="0">
              <a:buNone/>
              <a:defRPr sz="2600" b="1"/>
            </a:lvl3pPr>
            <a:lvl4pPr marL="1958745" indent="0">
              <a:buNone/>
              <a:defRPr sz="2300" b="1"/>
            </a:lvl4pPr>
            <a:lvl5pPr marL="2611661" indent="0">
              <a:buNone/>
              <a:defRPr sz="2300" b="1"/>
            </a:lvl5pPr>
            <a:lvl6pPr marL="3264572" indent="0">
              <a:buNone/>
              <a:defRPr sz="2300" b="1"/>
            </a:lvl6pPr>
            <a:lvl7pPr marL="3917487" indent="0">
              <a:buNone/>
              <a:defRPr sz="2300" b="1"/>
            </a:lvl7pPr>
            <a:lvl8pPr marL="4570400" indent="0">
              <a:buNone/>
              <a:defRPr sz="2300" b="1"/>
            </a:lvl8pPr>
            <a:lvl9pPr marL="5223315"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400091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582873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78671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32"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2" y="327664"/>
            <a:ext cx="8178802"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32" y="1722124"/>
            <a:ext cx="4813301" cy="5629276"/>
          </a:xfrm>
        </p:spPr>
        <p:txBody>
          <a:bodyPr/>
          <a:lstStyle>
            <a:lvl1pPr marL="0" indent="0">
              <a:buNone/>
              <a:defRPr sz="2000"/>
            </a:lvl1pPr>
            <a:lvl2pPr marL="652913" indent="0">
              <a:buNone/>
              <a:defRPr sz="1700"/>
            </a:lvl2pPr>
            <a:lvl3pPr marL="1305830" indent="0">
              <a:buNone/>
              <a:defRPr sz="1400"/>
            </a:lvl3pPr>
            <a:lvl4pPr marL="1958745" indent="0">
              <a:buNone/>
              <a:defRPr sz="1300"/>
            </a:lvl4pPr>
            <a:lvl5pPr marL="2611661" indent="0">
              <a:buNone/>
              <a:defRPr sz="1300"/>
            </a:lvl5pPr>
            <a:lvl6pPr marL="3264572" indent="0">
              <a:buNone/>
              <a:defRPr sz="1300"/>
            </a:lvl6pPr>
            <a:lvl7pPr marL="3917487" indent="0">
              <a:buNone/>
              <a:defRPr sz="1300"/>
            </a:lvl7pPr>
            <a:lvl8pPr marL="4570400" indent="0">
              <a:buNone/>
              <a:defRPr sz="1300"/>
            </a:lvl8pPr>
            <a:lvl9pPr marL="5223315"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918533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3" y="1842136"/>
            <a:ext cx="6464301" cy="767714"/>
          </a:xfrm>
        </p:spPr>
        <p:txBody>
          <a:bodyPr anchor="b"/>
          <a:lstStyle>
            <a:lvl1pPr marL="0" indent="0">
              <a:buNone/>
              <a:defRPr sz="3400" b="1"/>
            </a:lvl1pPr>
            <a:lvl2pPr marL="652913" indent="0">
              <a:buNone/>
              <a:defRPr sz="2900" b="1"/>
            </a:lvl2pPr>
            <a:lvl3pPr marL="1305830" indent="0">
              <a:buNone/>
              <a:defRPr sz="2600" b="1"/>
            </a:lvl3pPr>
            <a:lvl4pPr marL="1958745" indent="0">
              <a:buNone/>
              <a:defRPr sz="2300" b="1"/>
            </a:lvl4pPr>
            <a:lvl5pPr marL="2611661" indent="0">
              <a:buNone/>
              <a:defRPr sz="2300" b="1"/>
            </a:lvl5pPr>
            <a:lvl6pPr marL="3264572" indent="0">
              <a:buNone/>
              <a:defRPr sz="2300" b="1"/>
            </a:lvl6pPr>
            <a:lvl7pPr marL="3917487" indent="0">
              <a:buNone/>
              <a:defRPr sz="2300" b="1"/>
            </a:lvl7pPr>
            <a:lvl8pPr marL="4570400" indent="0">
              <a:buNone/>
              <a:defRPr sz="2300" b="1"/>
            </a:lvl8pPr>
            <a:lvl9pPr marL="5223315"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3"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3400" b="1"/>
            </a:lvl1pPr>
            <a:lvl2pPr marL="652913" indent="0">
              <a:buNone/>
              <a:defRPr sz="2900" b="1"/>
            </a:lvl2pPr>
            <a:lvl3pPr marL="1305830" indent="0">
              <a:buNone/>
              <a:defRPr sz="2600" b="1"/>
            </a:lvl3pPr>
            <a:lvl4pPr marL="1958745" indent="0">
              <a:buNone/>
              <a:defRPr sz="2300" b="1"/>
            </a:lvl4pPr>
            <a:lvl5pPr marL="2611661" indent="0">
              <a:buNone/>
              <a:defRPr sz="2300" b="1"/>
            </a:lvl5pPr>
            <a:lvl6pPr marL="3264572" indent="0">
              <a:buNone/>
              <a:defRPr sz="2300" b="1"/>
            </a:lvl6pPr>
            <a:lvl7pPr marL="3917487" indent="0">
              <a:buNone/>
              <a:defRPr sz="2300" b="1"/>
            </a:lvl7pPr>
            <a:lvl8pPr marL="4570400" indent="0">
              <a:buNone/>
              <a:defRPr sz="2300" b="1"/>
            </a:lvl8pPr>
            <a:lvl9pPr marL="5223315"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400091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1"/>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2913" indent="0">
              <a:buNone/>
              <a:defRPr sz="4000"/>
            </a:lvl2pPr>
            <a:lvl3pPr marL="1305830" indent="0">
              <a:buNone/>
              <a:defRPr sz="3400"/>
            </a:lvl3pPr>
            <a:lvl4pPr marL="1958745" indent="0">
              <a:buNone/>
              <a:defRPr sz="2900"/>
            </a:lvl4pPr>
            <a:lvl5pPr marL="2611661" indent="0">
              <a:buNone/>
              <a:defRPr sz="2900"/>
            </a:lvl5pPr>
            <a:lvl6pPr marL="3264572" indent="0">
              <a:buNone/>
              <a:defRPr sz="2900"/>
            </a:lvl6pPr>
            <a:lvl7pPr marL="3917487" indent="0">
              <a:buNone/>
              <a:defRPr sz="2900"/>
            </a:lvl7pPr>
            <a:lvl8pPr marL="4570400" indent="0">
              <a:buNone/>
              <a:defRPr sz="2900"/>
            </a:lvl8pPr>
            <a:lvl9pPr marL="5223315" indent="0">
              <a:buNone/>
              <a:defRPr sz="2900"/>
            </a:lvl9pPr>
          </a:lstStyle>
          <a:p>
            <a:endParaRPr lang="en-US" dirty="0"/>
          </a:p>
        </p:txBody>
      </p:sp>
      <p:sp>
        <p:nvSpPr>
          <p:cNvPr id="4" name="Text Placeholder 3"/>
          <p:cNvSpPr>
            <a:spLocks noGrp="1"/>
          </p:cNvSpPr>
          <p:nvPr>
            <p:ph type="body" sz="half" idx="2"/>
          </p:nvPr>
        </p:nvSpPr>
        <p:spPr>
          <a:xfrm>
            <a:off x="2867661" y="6440807"/>
            <a:ext cx="8778240" cy="965834"/>
          </a:xfrm>
        </p:spPr>
        <p:txBody>
          <a:bodyPr/>
          <a:lstStyle>
            <a:lvl1pPr marL="0" indent="0">
              <a:buNone/>
              <a:defRPr sz="2000"/>
            </a:lvl1pPr>
            <a:lvl2pPr marL="652913" indent="0">
              <a:buNone/>
              <a:defRPr sz="1700"/>
            </a:lvl2pPr>
            <a:lvl3pPr marL="1305830" indent="0">
              <a:buNone/>
              <a:defRPr sz="1400"/>
            </a:lvl3pPr>
            <a:lvl4pPr marL="1958745" indent="0">
              <a:buNone/>
              <a:defRPr sz="1300"/>
            </a:lvl4pPr>
            <a:lvl5pPr marL="2611661" indent="0">
              <a:buNone/>
              <a:defRPr sz="1300"/>
            </a:lvl5pPr>
            <a:lvl6pPr marL="3264572" indent="0">
              <a:buNone/>
              <a:defRPr sz="1300"/>
            </a:lvl6pPr>
            <a:lvl7pPr marL="3917487" indent="0">
              <a:buNone/>
              <a:defRPr sz="1300"/>
            </a:lvl7pPr>
            <a:lvl8pPr marL="4570400" indent="0">
              <a:buNone/>
              <a:defRPr sz="1300"/>
            </a:lvl8pPr>
            <a:lvl9pPr marL="5223315"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3208212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2418032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7"/>
            <a:ext cx="3291840" cy="70218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1520" y="329567"/>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1869805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926084"/>
            <a:ext cx="12435840" cy="1764030"/>
          </a:xfrm>
        </p:spPr>
        <p:txBody>
          <a:bodyPr>
            <a:normAutofit/>
          </a:bodyPr>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194560" y="4937760"/>
            <a:ext cx="10241280" cy="2103120"/>
          </a:xfrm>
        </p:spPr>
        <p:txBody>
          <a:bodyPr/>
          <a:lstStyle>
            <a:lvl1pPr marL="0" indent="0" algn="ctr">
              <a:buNone/>
              <a:defRPr>
                <a:solidFill>
                  <a:schemeClr val="bg1"/>
                </a:solidFill>
              </a:defRPr>
            </a:lvl1pPr>
            <a:lvl2pPr marL="652913" indent="0" algn="ctr">
              <a:buNone/>
              <a:defRPr>
                <a:solidFill>
                  <a:schemeClr val="tx1">
                    <a:tint val="75000"/>
                  </a:schemeClr>
                </a:solidFill>
              </a:defRPr>
            </a:lvl2pPr>
            <a:lvl3pPr marL="1305830" indent="0" algn="ctr">
              <a:buNone/>
              <a:defRPr>
                <a:solidFill>
                  <a:schemeClr val="tx1">
                    <a:tint val="75000"/>
                  </a:schemeClr>
                </a:solidFill>
              </a:defRPr>
            </a:lvl3pPr>
            <a:lvl4pPr marL="1958745" indent="0" algn="ctr">
              <a:buNone/>
              <a:defRPr>
                <a:solidFill>
                  <a:schemeClr val="tx1">
                    <a:tint val="75000"/>
                  </a:schemeClr>
                </a:solidFill>
              </a:defRPr>
            </a:lvl4pPr>
            <a:lvl5pPr marL="2611661" indent="0" algn="ctr">
              <a:buNone/>
              <a:defRPr>
                <a:solidFill>
                  <a:schemeClr val="tx1">
                    <a:tint val="75000"/>
                  </a:schemeClr>
                </a:solidFill>
              </a:defRPr>
            </a:lvl5pPr>
            <a:lvl6pPr marL="3264572" indent="0" algn="ctr">
              <a:buNone/>
              <a:defRPr>
                <a:solidFill>
                  <a:schemeClr val="tx1">
                    <a:tint val="75000"/>
                  </a:schemeClr>
                </a:solidFill>
              </a:defRPr>
            </a:lvl6pPr>
            <a:lvl7pPr marL="3917487" indent="0" algn="ctr">
              <a:buNone/>
              <a:defRPr>
                <a:solidFill>
                  <a:schemeClr val="tx1">
                    <a:tint val="75000"/>
                  </a:schemeClr>
                </a:solidFill>
              </a:defRPr>
            </a:lvl7pPr>
            <a:lvl8pPr marL="4570400" indent="0" algn="ctr">
              <a:buNone/>
              <a:defRPr>
                <a:solidFill>
                  <a:schemeClr val="tx1">
                    <a:tint val="75000"/>
                  </a:schemeClr>
                </a:solidFill>
              </a:defRPr>
            </a:lvl8pPr>
            <a:lvl9pPr marL="5223315"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34540" r="-90" b="48583"/>
          <a:stretch/>
        </p:blipFill>
        <p:spPr>
          <a:xfrm>
            <a:off x="0" y="0"/>
            <a:ext cx="14630400" cy="3291840"/>
          </a:xfrm>
          <a:prstGeom prst="rect">
            <a:avLst/>
          </a:prstGeom>
        </p:spPr>
      </p:pic>
    </p:spTree>
    <p:extLst>
      <p:ext uri="{BB962C8B-B14F-4D97-AF65-F5344CB8AC3E}">
        <p14:creationId xmlns:p14="http://schemas.microsoft.com/office/powerpoint/2010/main" val="827593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Title 1"/>
          <p:cNvSpPr>
            <a:spLocks noGrp="1"/>
          </p:cNvSpPr>
          <p:nvPr>
            <p:ph type="ctrTitle"/>
          </p:nvPr>
        </p:nvSpPr>
        <p:spPr>
          <a:xfrm>
            <a:off x="1097280" y="2926084"/>
            <a:ext cx="12435840" cy="1764030"/>
          </a:xfrm>
        </p:spPr>
        <p:txBody>
          <a:bodyPr>
            <a:normAutofit/>
          </a:bodyPr>
          <a:lstStyle>
            <a:lvl1pPr algn="ctr">
              <a:defRPr sz="6000">
                <a:solidFill>
                  <a:srgbClr val="0079C1"/>
                </a:solidFill>
              </a:defRPr>
            </a:lvl1pPr>
          </a:lstStyle>
          <a:p>
            <a:r>
              <a:rPr lang="en-US" dirty="0"/>
              <a:t>Click to edit Master title style</a:t>
            </a:r>
          </a:p>
        </p:txBody>
      </p:sp>
      <p:sp>
        <p:nvSpPr>
          <p:cNvPr id="6" name="Subtitle 2"/>
          <p:cNvSpPr>
            <a:spLocks noGrp="1"/>
          </p:cNvSpPr>
          <p:nvPr>
            <p:ph type="subTitle" idx="1"/>
          </p:nvPr>
        </p:nvSpPr>
        <p:spPr>
          <a:xfrm>
            <a:off x="2194560" y="4937760"/>
            <a:ext cx="10241280" cy="2103120"/>
          </a:xfrm>
        </p:spPr>
        <p:txBody>
          <a:bodyPr/>
          <a:lstStyle>
            <a:lvl1pPr marL="0" indent="0" algn="ctr">
              <a:buNone/>
              <a:defRPr>
                <a:solidFill>
                  <a:srgbClr val="0079C1"/>
                </a:solidFill>
              </a:defRPr>
            </a:lvl1pPr>
            <a:lvl2pPr marL="652913" indent="0" algn="ctr">
              <a:buNone/>
              <a:defRPr>
                <a:solidFill>
                  <a:schemeClr val="tx1">
                    <a:tint val="75000"/>
                  </a:schemeClr>
                </a:solidFill>
              </a:defRPr>
            </a:lvl2pPr>
            <a:lvl3pPr marL="1305830" indent="0" algn="ctr">
              <a:buNone/>
              <a:defRPr>
                <a:solidFill>
                  <a:schemeClr val="tx1">
                    <a:tint val="75000"/>
                  </a:schemeClr>
                </a:solidFill>
              </a:defRPr>
            </a:lvl3pPr>
            <a:lvl4pPr marL="1958745" indent="0" algn="ctr">
              <a:buNone/>
              <a:defRPr>
                <a:solidFill>
                  <a:schemeClr val="tx1">
                    <a:tint val="75000"/>
                  </a:schemeClr>
                </a:solidFill>
              </a:defRPr>
            </a:lvl4pPr>
            <a:lvl5pPr marL="2611661" indent="0" algn="ctr">
              <a:buNone/>
              <a:defRPr>
                <a:solidFill>
                  <a:schemeClr val="tx1">
                    <a:tint val="75000"/>
                  </a:schemeClr>
                </a:solidFill>
              </a:defRPr>
            </a:lvl5pPr>
            <a:lvl6pPr marL="3264572" indent="0" algn="ctr">
              <a:buNone/>
              <a:defRPr>
                <a:solidFill>
                  <a:schemeClr val="tx1">
                    <a:tint val="75000"/>
                  </a:schemeClr>
                </a:solidFill>
              </a:defRPr>
            </a:lvl6pPr>
            <a:lvl7pPr marL="3917487" indent="0" algn="ctr">
              <a:buNone/>
              <a:defRPr>
                <a:solidFill>
                  <a:schemeClr val="tx1">
                    <a:tint val="75000"/>
                  </a:schemeClr>
                </a:solidFill>
              </a:defRPr>
            </a:lvl7pPr>
            <a:lvl8pPr marL="4570400" indent="0" algn="ctr">
              <a:buNone/>
              <a:defRPr>
                <a:solidFill>
                  <a:schemeClr val="tx1">
                    <a:tint val="75000"/>
                  </a:schemeClr>
                </a:solidFill>
              </a:defRPr>
            </a:lvl8pPr>
            <a:lvl9pPr marL="5223315"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212704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0079C1"/>
        </a:solidFill>
        <a:effectLst/>
      </p:bgPr>
    </p:bg>
    <p:spTree>
      <p:nvGrpSpPr>
        <p:cNvPr id="1" name=""/>
        <p:cNvGrpSpPr/>
        <p:nvPr/>
      </p:nvGrpSpPr>
      <p:grpSpPr>
        <a:xfrm>
          <a:off x="0" y="0"/>
          <a:ext cx="0" cy="0"/>
          <a:chOff x="0" y="0"/>
          <a:chExt cx="0" cy="0"/>
        </a:xfrm>
      </p:grpSpPr>
      <p:sp>
        <p:nvSpPr>
          <p:cNvPr id="6" name="Rectangle 5"/>
          <p:cNvSpPr/>
          <p:nvPr userDrawn="1"/>
        </p:nvSpPr>
        <p:spPr>
          <a:xfrm>
            <a:off x="0" y="528689"/>
            <a:ext cx="14630400" cy="109728"/>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endParaRPr lang="en-US" dirty="0">
              <a:solidFill>
                <a:prstClr val="white"/>
              </a:solidFill>
            </a:endParaRPr>
          </a:p>
        </p:txBody>
      </p:sp>
      <p:sp>
        <p:nvSpPr>
          <p:cNvPr id="7" name="Title 1"/>
          <p:cNvSpPr>
            <a:spLocks noGrp="1"/>
          </p:cNvSpPr>
          <p:nvPr>
            <p:ph type="ctrTitle"/>
          </p:nvPr>
        </p:nvSpPr>
        <p:spPr>
          <a:xfrm>
            <a:off x="1097280" y="2926084"/>
            <a:ext cx="12435840" cy="1764030"/>
          </a:xfrm>
        </p:spPr>
        <p:txBody>
          <a:bodyPr>
            <a:normAutofit/>
          </a:bodyPr>
          <a:lstStyle>
            <a:lvl1pPr algn="ctr">
              <a:defRPr sz="6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2194560" y="4937760"/>
            <a:ext cx="10241280" cy="2103120"/>
          </a:xfrm>
        </p:spPr>
        <p:txBody>
          <a:bodyPr/>
          <a:lstStyle>
            <a:lvl1pPr marL="0" indent="0" algn="ctr">
              <a:buNone/>
              <a:defRPr>
                <a:solidFill>
                  <a:schemeClr val="bg1"/>
                </a:solidFill>
              </a:defRPr>
            </a:lvl1pPr>
            <a:lvl2pPr marL="652913" indent="0" algn="ctr">
              <a:buNone/>
              <a:defRPr>
                <a:solidFill>
                  <a:schemeClr val="tx1">
                    <a:tint val="75000"/>
                  </a:schemeClr>
                </a:solidFill>
              </a:defRPr>
            </a:lvl2pPr>
            <a:lvl3pPr marL="1305830" indent="0" algn="ctr">
              <a:buNone/>
              <a:defRPr>
                <a:solidFill>
                  <a:schemeClr val="tx1">
                    <a:tint val="75000"/>
                  </a:schemeClr>
                </a:solidFill>
              </a:defRPr>
            </a:lvl3pPr>
            <a:lvl4pPr marL="1958745" indent="0" algn="ctr">
              <a:buNone/>
              <a:defRPr>
                <a:solidFill>
                  <a:schemeClr val="tx1">
                    <a:tint val="75000"/>
                  </a:schemeClr>
                </a:solidFill>
              </a:defRPr>
            </a:lvl4pPr>
            <a:lvl5pPr marL="2611661" indent="0" algn="ctr">
              <a:buNone/>
              <a:defRPr>
                <a:solidFill>
                  <a:schemeClr val="tx1">
                    <a:tint val="75000"/>
                  </a:schemeClr>
                </a:solidFill>
              </a:defRPr>
            </a:lvl5pPr>
            <a:lvl6pPr marL="3264572" indent="0" algn="ctr">
              <a:buNone/>
              <a:defRPr>
                <a:solidFill>
                  <a:schemeClr val="tx1">
                    <a:tint val="75000"/>
                  </a:schemeClr>
                </a:solidFill>
              </a:defRPr>
            </a:lvl6pPr>
            <a:lvl7pPr marL="3917487" indent="0" algn="ctr">
              <a:buNone/>
              <a:defRPr>
                <a:solidFill>
                  <a:schemeClr val="tx1">
                    <a:tint val="75000"/>
                  </a:schemeClr>
                </a:solidFill>
              </a:defRPr>
            </a:lvl7pPr>
            <a:lvl8pPr marL="4570400" indent="0" algn="ctr">
              <a:buNone/>
              <a:defRPr>
                <a:solidFill>
                  <a:schemeClr val="tx1">
                    <a:tint val="75000"/>
                  </a:schemeClr>
                </a:solidFill>
              </a:defRPr>
            </a:lvl8pPr>
            <a:lvl9pPr marL="5223315"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60395" y="7079658"/>
            <a:ext cx="1473626" cy="778540"/>
          </a:xfrm>
          <a:prstGeom prst="rect">
            <a:avLst/>
          </a:prstGeom>
        </p:spPr>
      </p:pic>
    </p:spTree>
    <p:extLst>
      <p:ext uri="{BB962C8B-B14F-4D97-AF65-F5344CB8AC3E}">
        <p14:creationId xmlns:p14="http://schemas.microsoft.com/office/powerpoint/2010/main" val="127222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1747563"/>
            <a:ext cx="13167360" cy="4937414"/>
          </a:xfrm>
        </p:spPr>
        <p:txBody>
          <a:bodyPr/>
          <a:lstStyle>
            <a:lvl1pPr>
              <a:defRPr>
                <a:solidFill>
                  <a:srgbClr val="0079C1"/>
                </a:solidFill>
              </a:defRPr>
            </a:lvl1pPr>
            <a:lvl2pPr>
              <a:defRPr>
                <a:solidFill>
                  <a:srgbClr val="0079C1"/>
                </a:solidFill>
              </a:defRPr>
            </a:lvl2pPr>
            <a:lvl3pPr>
              <a:defRPr>
                <a:solidFill>
                  <a:srgbClr val="0079C1"/>
                </a:solidFill>
              </a:defRPr>
            </a:lvl3pPr>
            <a:lvl4pPr>
              <a:defRPr>
                <a:solidFill>
                  <a:srgbClr val="0079C1"/>
                </a:solidFill>
              </a:defRPr>
            </a:lvl4pPr>
            <a:lvl5pPr>
              <a:defRPr>
                <a:solidFill>
                  <a:srgbClr val="0079C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B8BC155-96A9-416C-9A6C-7FA79B5D88ED}" type="slidenum">
              <a:rPr lang="en-US" smtClean="0">
                <a:solidFill>
                  <a:prstClr val="black"/>
                </a:solidFill>
              </a:rPr>
              <a:pPr/>
              <a:t>‹#›</a:t>
            </a:fld>
            <a:endParaRPr lang="en-US" dirty="0">
              <a:solidFill>
                <a:prstClr val="black"/>
              </a:solidFill>
            </a:endParaRPr>
          </a:p>
        </p:txBody>
      </p:sp>
      <p:sp>
        <p:nvSpPr>
          <p:cNvPr id="7" name="Footer Placeholder 4"/>
          <p:cNvSpPr>
            <a:spLocks noGrp="1"/>
          </p:cNvSpPr>
          <p:nvPr>
            <p:ph type="ftr" sz="quarter" idx="3"/>
          </p:nvPr>
        </p:nvSpPr>
        <p:spPr>
          <a:xfrm>
            <a:off x="731520" y="7627624"/>
            <a:ext cx="8900160" cy="438150"/>
          </a:xfrm>
          <a:prstGeom prst="rect">
            <a:avLst/>
          </a:prstGeom>
        </p:spPr>
        <p:txBody>
          <a:bodyPr vert="horz" lIns="130582" tIns="65292" rIns="130582" bIns="65292" rtlCol="0" anchor="ctr"/>
          <a:lstStyle>
            <a:lvl1pPr algn="ctr">
              <a:defRPr sz="1400" b="0">
                <a:solidFill>
                  <a:schemeClr val="tx1"/>
                </a:solidFill>
                <a:latin typeface="Arial" pitchFamily="34" charset="0"/>
                <a:cs typeface="Arial" pitchFamily="34" charset="0"/>
              </a:defRPr>
            </a:lvl1pPr>
          </a:lstStyle>
          <a:p>
            <a:pPr algn="l"/>
            <a:r>
              <a:rPr lang="en-US" dirty="0">
                <a:solidFill>
                  <a:prstClr val="black"/>
                </a:solidFill>
              </a:rPr>
              <a:t>Presentation Title</a:t>
            </a:r>
          </a:p>
        </p:txBody>
      </p:sp>
      <p:sp>
        <p:nvSpPr>
          <p:cNvPr id="8" name="Rectangle 7"/>
          <p:cNvSpPr/>
          <p:nvPr userDrawn="1"/>
        </p:nvSpPr>
        <p:spPr>
          <a:xfrm>
            <a:off x="0" y="-41652"/>
            <a:ext cx="14630400" cy="1093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endParaRPr lang="en-US" dirty="0">
              <a:solidFill>
                <a:prstClr val="white"/>
              </a:solidFill>
            </a:endParaRPr>
          </a:p>
        </p:txBody>
      </p:sp>
      <p:sp>
        <p:nvSpPr>
          <p:cNvPr id="9" name="Title 9"/>
          <p:cNvSpPr>
            <a:spLocks noGrp="1"/>
          </p:cNvSpPr>
          <p:nvPr>
            <p:ph type="title"/>
          </p:nvPr>
        </p:nvSpPr>
        <p:spPr>
          <a:xfrm>
            <a:off x="731520" y="182888"/>
            <a:ext cx="13167360" cy="709717"/>
          </a:xfrm>
        </p:spPr>
        <p:txBody>
          <a:bodyPr>
            <a:normAutofit fontScale="90000"/>
          </a:bodyPr>
          <a:lstStyle/>
          <a:p>
            <a:pPr algn="ctr"/>
            <a:endParaRPr lang="en-US" dirty="0">
              <a:solidFill>
                <a:schemeClr val="bg1"/>
              </a:solidFill>
            </a:endParaRPr>
          </a:p>
        </p:txBody>
      </p:sp>
      <p:sp>
        <p:nvSpPr>
          <p:cNvPr id="10" name="Rectangle 9"/>
          <p:cNvSpPr/>
          <p:nvPr userDrawn="1"/>
        </p:nvSpPr>
        <p:spPr>
          <a:xfrm>
            <a:off x="0" y="1019497"/>
            <a:ext cx="14630400" cy="109728"/>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endParaRPr lang="en-US" dirty="0">
              <a:solidFill>
                <a:prstClr val="white"/>
              </a:solidFill>
            </a:endParaRPr>
          </a:p>
        </p:txBody>
      </p:sp>
    </p:spTree>
    <p:extLst>
      <p:ext uri="{BB962C8B-B14F-4D97-AF65-F5344CB8AC3E}">
        <p14:creationId xmlns:p14="http://schemas.microsoft.com/office/powerpoint/2010/main" val="2706864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79C1"/>
                </a:solidFill>
              </a:defRPr>
            </a:lvl1pPr>
            <a:lvl2pPr>
              <a:defRPr>
                <a:solidFill>
                  <a:srgbClr val="0079C1"/>
                </a:solidFill>
              </a:defRPr>
            </a:lvl2pPr>
            <a:lvl3pPr>
              <a:defRPr>
                <a:solidFill>
                  <a:srgbClr val="0079C1"/>
                </a:solidFill>
              </a:defRPr>
            </a:lvl3pPr>
            <a:lvl4pPr>
              <a:defRPr>
                <a:solidFill>
                  <a:srgbClr val="0079C1"/>
                </a:solidFill>
              </a:defRPr>
            </a:lvl4pPr>
            <a:lvl5pPr>
              <a:defRPr>
                <a:solidFill>
                  <a:srgbClr val="0079C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B8BC155-96A9-416C-9A6C-7FA79B5D88ED}" type="slidenum">
              <a:rPr lang="en-US" smtClean="0">
                <a:solidFill>
                  <a:prstClr val="black"/>
                </a:solidFill>
              </a:rPr>
              <a:pPr/>
              <a:t>‹#›</a:t>
            </a:fld>
            <a:endParaRPr lang="en-US" dirty="0">
              <a:solidFill>
                <a:prstClr val="black"/>
              </a:solidFill>
            </a:endParaRPr>
          </a:p>
        </p:txBody>
      </p:sp>
      <p:sp>
        <p:nvSpPr>
          <p:cNvPr id="7" name="Footer Placeholder 4"/>
          <p:cNvSpPr>
            <a:spLocks noGrp="1"/>
          </p:cNvSpPr>
          <p:nvPr>
            <p:ph type="ftr" sz="quarter" idx="3"/>
          </p:nvPr>
        </p:nvSpPr>
        <p:spPr>
          <a:xfrm>
            <a:off x="731520" y="7627624"/>
            <a:ext cx="8900160" cy="438150"/>
          </a:xfrm>
          <a:prstGeom prst="rect">
            <a:avLst/>
          </a:prstGeom>
        </p:spPr>
        <p:txBody>
          <a:bodyPr vert="horz" lIns="130582" tIns="65292" rIns="130582" bIns="65292" rtlCol="0" anchor="ctr"/>
          <a:lstStyle>
            <a:lvl1pPr algn="ctr">
              <a:defRPr sz="1400" b="0">
                <a:solidFill>
                  <a:schemeClr val="tx1"/>
                </a:solidFill>
                <a:latin typeface="Arial" pitchFamily="34" charset="0"/>
                <a:cs typeface="Arial" pitchFamily="34" charset="0"/>
              </a:defRPr>
            </a:lvl1pPr>
          </a:lstStyle>
          <a:p>
            <a:pPr algn="l"/>
            <a:r>
              <a:rPr lang="en-US" dirty="0">
                <a:solidFill>
                  <a:prstClr val="black"/>
                </a:solidFill>
              </a:rPr>
              <a:t>Presentation Title</a:t>
            </a:r>
          </a:p>
        </p:txBody>
      </p:sp>
      <p:sp>
        <p:nvSpPr>
          <p:cNvPr id="10" name="Title 9"/>
          <p:cNvSpPr>
            <a:spLocks noGrp="1"/>
          </p:cNvSpPr>
          <p:nvPr>
            <p:ph type="title"/>
          </p:nvPr>
        </p:nvSpPr>
        <p:spPr/>
        <p:txBody>
          <a:bodyPr/>
          <a:lstStyle/>
          <a:p>
            <a:r>
              <a:rPr lang="en-US" dirty="0"/>
              <a:t>Click to edit Master title style</a:t>
            </a:r>
          </a:p>
        </p:txBody>
      </p:sp>
      <p:sp>
        <p:nvSpPr>
          <p:cNvPr id="8" name="Rectangle 7">
            <a:extLst>
              <a:ext uri="{FF2B5EF4-FFF2-40B4-BE49-F238E27FC236}">
                <a16:creationId xmlns:a16="http://schemas.microsoft.com/office/drawing/2014/main" id="{9C213033-5599-5E48-8A74-4C932F200C43}"/>
              </a:ext>
            </a:extLst>
          </p:cNvPr>
          <p:cNvSpPr/>
          <p:nvPr userDrawn="1"/>
        </p:nvSpPr>
        <p:spPr>
          <a:xfrm>
            <a:off x="0" y="-8644"/>
            <a:ext cx="14630400" cy="1093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endParaRPr lang="en-US" dirty="0">
              <a:solidFill>
                <a:prstClr val="white"/>
              </a:solidFill>
            </a:endParaRPr>
          </a:p>
        </p:txBody>
      </p:sp>
      <p:sp>
        <p:nvSpPr>
          <p:cNvPr id="9" name="Rectangle 8">
            <a:extLst>
              <a:ext uri="{FF2B5EF4-FFF2-40B4-BE49-F238E27FC236}">
                <a16:creationId xmlns:a16="http://schemas.microsoft.com/office/drawing/2014/main" id="{42E08039-7573-264B-A350-D948B34FA16B}"/>
              </a:ext>
            </a:extLst>
          </p:cNvPr>
          <p:cNvSpPr/>
          <p:nvPr userDrawn="1"/>
        </p:nvSpPr>
        <p:spPr>
          <a:xfrm>
            <a:off x="0" y="1019497"/>
            <a:ext cx="14630400" cy="109728"/>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endParaRPr lang="en-US" dirty="0">
              <a:solidFill>
                <a:prstClr val="white"/>
              </a:solidFill>
            </a:endParaRPr>
          </a:p>
        </p:txBody>
      </p:sp>
    </p:spTree>
    <p:extLst>
      <p:ext uri="{BB962C8B-B14F-4D97-AF65-F5344CB8AC3E}">
        <p14:creationId xmlns:p14="http://schemas.microsoft.com/office/powerpoint/2010/main" val="2270456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20"/>
            <a:ext cx="14630400" cy="4206240"/>
          </a:xfrm>
          <a:prstGeom prst="rect">
            <a:avLst/>
          </a:prstGeom>
        </p:spPr>
      </p:pic>
      <p:sp>
        <p:nvSpPr>
          <p:cNvPr id="9" name="Rectangle 8"/>
          <p:cNvSpPr/>
          <p:nvPr userDrawn="1"/>
        </p:nvSpPr>
        <p:spPr>
          <a:xfrm>
            <a:off x="0" y="4160520"/>
            <a:ext cx="14630400" cy="109728"/>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endParaRPr lang="en-US" dirty="0">
              <a:solidFill>
                <a:prstClr val="white"/>
              </a:solidFill>
            </a:endParaRPr>
          </a:p>
        </p:txBody>
      </p:sp>
      <p:sp>
        <p:nvSpPr>
          <p:cNvPr id="12" name="Oval 11"/>
          <p:cNvSpPr>
            <a:spLocks noChangeAspect="1"/>
          </p:cNvSpPr>
          <p:nvPr userDrawn="1"/>
        </p:nvSpPr>
        <p:spPr>
          <a:xfrm>
            <a:off x="5030123" y="1280160"/>
            <a:ext cx="4570171" cy="4570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endParaRPr lang="en-US" dirty="0">
              <a:solidFill>
                <a:prstClr val="white"/>
              </a:solidFill>
            </a:endParaRPr>
          </a:p>
        </p:txBody>
      </p:sp>
      <p:sp>
        <p:nvSpPr>
          <p:cNvPr id="13" name="Subtitle 2"/>
          <p:cNvSpPr>
            <a:spLocks noGrp="1"/>
          </p:cNvSpPr>
          <p:nvPr>
            <p:ph type="subTitle" idx="1"/>
          </p:nvPr>
        </p:nvSpPr>
        <p:spPr>
          <a:xfrm>
            <a:off x="0" y="6035040"/>
            <a:ext cx="14630400" cy="1737364"/>
          </a:xfrm>
        </p:spPr>
        <p:txBody>
          <a:bodyPr>
            <a:normAutofit/>
          </a:bodyPr>
          <a:lstStyle>
            <a:lvl1pPr marL="0" indent="0" algn="ctr">
              <a:buNone/>
              <a:defRPr/>
            </a:lvl1pPr>
          </a:lstStyle>
          <a:p>
            <a:r>
              <a:rPr lang="en-US" sz="5700" b="1" dirty="0">
                <a:solidFill>
                  <a:schemeClr val="accent1"/>
                </a:solidFill>
              </a:rPr>
              <a:t>INTRODUCTION</a:t>
            </a:r>
          </a:p>
          <a:p>
            <a:r>
              <a:rPr lang="en-US" sz="2600" dirty="0">
                <a:solidFill>
                  <a:schemeClr val="accent1"/>
                </a:solidFill>
              </a:rPr>
              <a:t>Scott Simms, </a:t>
            </a:r>
            <a:r>
              <a:rPr lang="en-US" sz="2000" dirty="0">
                <a:solidFill>
                  <a:schemeClr val="accent1"/>
                </a:solidFill>
              </a:rPr>
              <a:t>DIRECTOR OF COMMUNICATIONS</a:t>
            </a:r>
          </a:p>
        </p:txBody>
      </p:sp>
    </p:spTree>
    <p:extLst>
      <p:ext uri="{BB962C8B-B14F-4D97-AF65-F5344CB8AC3E}">
        <p14:creationId xmlns:p14="http://schemas.microsoft.com/office/powerpoint/2010/main" val="3808662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4B8BC155-96A9-416C-9A6C-7FA79B5D88ED}" type="slidenum">
              <a:rPr lang="en-US" smtClean="0">
                <a:solidFill>
                  <a:prstClr val="black"/>
                </a:solidFill>
              </a:rPr>
              <a:pPr/>
              <a:t>‹#›</a:t>
            </a:fld>
            <a:endParaRPr lang="en-US" dirty="0">
              <a:solidFill>
                <a:prstClr val="black"/>
              </a:solidFill>
            </a:endParaRPr>
          </a:p>
        </p:txBody>
      </p:sp>
      <p:sp>
        <p:nvSpPr>
          <p:cNvPr id="7" name="Footer Placeholder 4"/>
          <p:cNvSpPr>
            <a:spLocks noGrp="1"/>
          </p:cNvSpPr>
          <p:nvPr>
            <p:ph type="ftr" sz="quarter" idx="3"/>
          </p:nvPr>
        </p:nvSpPr>
        <p:spPr>
          <a:xfrm>
            <a:off x="731520" y="7627624"/>
            <a:ext cx="8900160" cy="438150"/>
          </a:xfrm>
          <a:prstGeom prst="rect">
            <a:avLst/>
          </a:prstGeom>
        </p:spPr>
        <p:txBody>
          <a:bodyPr vert="horz" lIns="130582" tIns="65292" rIns="130582" bIns="65292" rtlCol="0" anchor="ctr"/>
          <a:lstStyle>
            <a:lvl1pPr algn="ctr">
              <a:defRPr sz="1400" b="0">
                <a:solidFill>
                  <a:schemeClr val="tx1"/>
                </a:solidFill>
                <a:latin typeface="Arial" pitchFamily="34" charset="0"/>
                <a:cs typeface="Arial" pitchFamily="34" charset="0"/>
              </a:defRPr>
            </a:lvl1pPr>
          </a:lstStyle>
          <a:p>
            <a:pPr algn="l"/>
            <a:r>
              <a:rPr lang="en-US" dirty="0">
                <a:solidFill>
                  <a:prstClr val="black"/>
                </a:solidFill>
              </a:rPr>
              <a:t>Presentation Title</a:t>
            </a:r>
          </a:p>
        </p:txBody>
      </p:sp>
      <p:sp>
        <p:nvSpPr>
          <p:cNvPr id="10" name="Title Placeholder 1"/>
          <p:cNvSpPr>
            <a:spLocks noGrp="1"/>
          </p:cNvSpPr>
          <p:nvPr>
            <p:ph type="title"/>
          </p:nvPr>
        </p:nvSpPr>
        <p:spPr>
          <a:xfrm>
            <a:off x="731520" y="878126"/>
            <a:ext cx="13167360" cy="1133554"/>
          </a:xfrm>
          <a:prstGeom prst="rect">
            <a:avLst/>
          </a:prstGeom>
        </p:spPr>
        <p:txBody>
          <a:bodyPr vert="horz" lIns="130582" tIns="65292" rIns="130582" bIns="65292" rtlCol="0" anchor="ctr">
            <a:normAutofit/>
          </a:bodyPr>
          <a:lstStyle>
            <a:lvl1pPr>
              <a:defRPr>
                <a:solidFill>
                  <a:srgbClr val="0F6FC6"/>
                </a:solidFill>
              </a:defRPr>
            </a:lvl1pPr>
          </a:lstStyle>
          <a:p>
            <a:r>
              <a:rPr lang="en-US" dirty="0"/>
              <a:t>Click to edit Master title style</a:t>
            </a:r>
          </a:p>
        </p:txBody>
      </p:sp>
      <p:sp>
        <p:nvSpPr>
          <p:cNvPr id="11" name="Text Placeholder 2"/>
          <p:cNvSpPr>
            <a:spLocks noGrp="1"/>
          </p:cNvSpPr>
          <p:nvPr>
            <p:ph idx="1"/>
          </p:nvPr>
        </p:nvSpPr>
        <p:spPr>
          <a:xfrm>
            <a:off x="731520" y="2167110"/>
            <a:ext cx="13167360" cy="4937414"/>
          </a:xfrm>
          <a:prstGeom prst="rect">
            <a:avLst/>
          </a:prstGeom>
        </p:spPr>
        <p:txBody>
          <a:bodyPr vert="horz" lIns="130582" tIns="65292" rIns="130582" bIns="65292" rtlCol="0">
            <a:normAutofit/>
          </a:bodyPr>
          <a:lstStyle>
            <a:lvl1pPr>
              <a:defRPr>
                <a:solidFill>
                  <a:srgbClr val="0F6FC6"/>
                </a:solidFill>
              </a:defRPr>
            </a:lvl1pPr>
            <a:lvl2pPr>
              <a:defRPr>
                <a:solidFill>
                  <a:srgbClr val="0F6FC6"/>
                </a:solidFill>
              </a:defRPr>
            </a:lvl2pPr>
            <a:lvl3pPr>
              <a:defRPr>
                <a:solidFill>
                  <a:srgbClr val="0F6FC6"/>
                </a:solidFill>
              </a:defRPr>
            </a:lvl3pPr>
            <a:lvl4pPr>
              <a:defRPr>
                <a:solidFill>
                  <a:srgbClr val="0F6FC6"/>
                </a:solidFill>
              </a:defRPr>
            </a:lvl4pPr>
            <a:lvl5pPr>
              <a:defRPr>
                <a:solidFill>
                  <a:srgbClr val="0F6FC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417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582873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4" name="Date Placeholder 3"/>
          <p:cNvSpPr>
            <a:spLocks noGrp="1"/>
          </p:cNvSpPr>
          <p:nvPr>
            <p:ph type="dt" sz="half" idx="10"/>
          </p:nvPr>
        </p:nvSpPr>
        <p:spPr/>
        <p:txBody>
          <a:bodyPr/>
          <a:lstStyle/>
          <a:p>
            <a:fld id="{3D884EE6-9822-49C2-BE8D-E0CDD5221C7D}"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92AE3-9F90-4197-B4EB-0752ACF622BD}" type="slidenum">
              <a:rPr lang="en-US" smtClean="0"/>
              <a:t>‹#›</a:t>
            </a:fld>
            <a:endParaRPr lang="en-US"/>
          </a:p>
        </p:txBody>
      </p:sp>
    </p:spTree>
    <p:extLst>
      <p:ext uri="{BB962C8B-B14F-4D97-AF65-F5344CB8AC3E}">
        <p14:creationId xmlns:p14="http://schemas.microsoft.com/office/powerpoint/2010/main" val="28058712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884EE6-9822-49C2-BE8D-E0CDD5221C7D}"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92AE3-9F90-4197-B4EB-0752ACF622BD}" type="slidenum">
              <a:rPr lang="en-US" smtClean="0"/>
              <a:t>‹#›</a:t>
            </a:fld>
            <a:endParaRPr lang="en-US"/>
          </a:p>
        </p:txBody>
      </p:sp>
    </p:spTree>
    <p:extLst>
      <p:ext uri="{BB962C8B-B14F-4D97-AF65-F5344CB8AC3E}">
        <p14:creationId xmlns:p14="http://schemas.microsoft.com/office/powerpoint/2010/main" val="10258932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884EE6-9822-49C2-BE8D-E0CDD5221C7D}"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92AE3-9F90-4197-B4EB-0752ACF622BD}" type="slidenum">
              <a:rPr lang="en-US" smtClean="0"/>
              <a:t>‹#›</a:t>
            </a:fld>
            <a:endParaRPr lang="en-US"/>
          </a:p>
        </p:txBody>
      </p:sp>
    </p:spTree>
    <p:extLst>
      <p:ext uri="{BB962C8B-B14F-4D97-AF65-F5344CB8AC3E}">
        <p14:creationId xmlns:p14="http://schemas.microsoft.com/office/powerpoint/2010/main" val="11471794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058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06640" y="2190750"/>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884EE6-9822-49C2-BE8D-E0CDD5221C7D}"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92AE3-9F90-4197-B4EB-0752ACF622BD}" type="slidenum">
              <a:rPr lang="en-US" smtClean="0"/>
              <a:t>‹#›</a:t>
            </a:fld>
            <a:endParaRPr lang="en-US"/>
          </a:p>
        </p:txBody>
      </p:sp>
    </p:spTree>
    <p:extLst>
      <p:ext uri="{BB962C8B-B14F-4D97-AF65-F5344CB8AC3E}">
        <p14:creationId xmlns:p14="http://schemas.microsoft.com/office/powerpoint/2010/main" val="13321825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884EE6-9822-49C2-BE8D-E0CDD5221C7D}" type="datetimeFigureOut">
              <a:rPr lang="en-US" smtClean="0"/>
              <a:t>8/23/2022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992AE3-9F90-4197-B4EB-0752ACF622BD}" type="slidenum">
              <a:rPr lang="en-US" smtClean="0"/>
              <a:t>‹#›</a:t>
            </a:fld>
            <a:endParaRPr lang="en-US"/>
          </a:p>
        </p:txBody>
      </p:sp>
    </p:spTree>
    <p:extLst>
      <p:ext uri="{BB962C8B-B14F-4D97-AF65-F5344CB8AC3E}">
        <p14:creationId xmlns:p14="http://schemas.microsoft.com/office/powerpoint/2010/main" val="16354672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884EE6-9822-49C2-BE8D-E0CDD5221C7D}" type="datetimeFigureOut">
              <a:rPr lang="en-US" smtClean="0"/>
              <a:t>8/23/2022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992AE3-9F90-4197-B4EB-0752ACF622BD}" type="slidenum">
              <a:rPr lang="en-US" smtClean="0"/>
              <a:t>‹#›</a:t>
            </a:fld>
            <a:endParaRPr lang="en-US"/>
          </a:p>
        </p:txBody>
      </p:sp>
    </p:spTree>
    <p:extLst>
      <p:ext uri="{BB962C8B-B14F-4D97-AF65-F5344CB8AC3E}">
        <p14:creationId xmlns:p14="http://schemas.microsoft.com/office/powerpoint/2010/main" val="10565657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84EE6-9822-49C2-BE8D-E0CDD5221C7D}" type="datetimeFigureOut">
              <a:rPr lang="en-US" smtClean="0"/>
              <a:t>8/23/2022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992AE3-9F90-4197-B4EB-0752ACF622BD}" type="slidenum">
              <a:rPr lang="en-US" smtClean="0"/>
              <a:t>‹#›</a:t>
            </a:fld>
            <a:endParaRPr lang="en-US"/>
          </a:p>
        </p:txBody>
      </p:sp>
    </p:spTree>
    <p:extLst>
      <p:ext uri="{BB962C8B-B14F-4D97-AF65-F5344CB8AC3E}">
        <p14:creationId xmlns:p14="http://schemas.microsoft.com/office/powerpoint/2010/main" val="16246272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3D884EE6-9822-49C2-BE8D-E0CDD5221C7D}"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92AE3-9F90-4197-B4EB-0752ACF622BD}" type="slidenum">
              <a:rPr lang="en-US" smtClean="0"/>
              <a:t>‹#›</a:t>
            </a:fld>
            <a:endParaRPr lang="en-US"/>
          </a:p>
        </p:txBody>
      </p:sp>
    </p:spTree>
    <p:extLst>
      <p:ext uri="{BB962C8B-B14F-4D97-AF65-F5344CB8AC3E}">
        <p14:creationId xmlns:p14="http://schemas.microsoft.com/office/powerpoint/2010/main" val="1395078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3" name="Picture Placeholder 2"/>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3D884EE6-9822-49C2-BE8D-E0CDD5221C7D}"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92AE3-9F90-4197-B4EB-0752ACF622BD}" type="slidenum">
              <a:rPr lang="en-US" smtClean="0"/>
              <a:t>‹#›</a:t>
            </a:fld>
            <a:endParaRPr lang="en-US"/>
          </a:p>
        </p:txBody>
      </p:sp>
    </p:spTree>
    <p:extLst>
      <p:ext uri="{BB962C8B-B14F-4D97-AF65-F5344CB8AC3E}">
        <p14:creationId xmlns:p14="http://schemas.microsoft.com/office/powerpoint/2010/main" val="32541443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884EE6-9822-49C2-BE8D-E0CDD5221C7D}"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92AE3-9F90-4197-B4EB-0752ACF622BD}" type="slidenum">
              <a:rPr lang="en-US" smtClean="0"/>
              <a:t>‹#›</a:t>
            </a:fld>
            <a:endParaRPr lang="en-US"/>
          </a:p>
        </p:txBody>
      </p:sp>
    </p:spTree>
    <p:extLst>
      <p:ext uri="{BB962C8B-B14F-4D97-AF65-F5344CB8AC3E}">
        <p14:creationId xmlns:p14="http://schemas.microsoft.com/office/powerpoint/2010/main" val="377701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78671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884EE6-9822-49C2-BE8D-E0CDD5221C7D}"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92AE3-9F90-4197-B4EB-0752ACF622BD}" type="slidenum">
              <a:rPr lang="en-US" smtClean="0"/>
              <a:t>‹#›</a:t>
            </a:fld>
            <a:endParaRPr lang="en-US"/>
          </a:p>
        </p:txBody>
      </p:sp>
    </p:spTree>
    <p:extLst>
      <p:ext uri="{BB962C8B-B14F-4D97-AF65-F5344CB8AC3E}">
        <p14:creationId xmlns:p14="http://schemas.microsoft.com/office/powerpoint/2010/main" val="20667419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
            <a:ext cx="14630400" cy="4206240"/>
          </a:xfrm>
          <a:prstGeom prst="rect">
            <a:avLst/>
          </a:prstGeom>
        </p:spPr>
      </p:pic>
      <p:sp>
        <p:nvSpPr>
          <p:cNvPr id="9" name="Rectangle 8"/>
          <p:cNvSpPr/>
          <p:nvPr/>
        </p:nvSpPr>
        <p:spPr>
          <a:xfrm>
            <a:off x="0" y="4160520"/>
            <a:ext cx="14630400" cy="109728"/>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endParaRPr lang="en-US" sz="1800" dirty="0">
              <a:solidFill>
                <a:prstClr val="white"/>
              </a:solidFill>
            </a:endParaRPr>
          </a:p>
        </p:txBody>
      </p:sp>
      <p:sp>
        <p:nvSpPr>
          <p:cNvPr id="12" name="Oval 11"/>
          <p:cNvSpPr>
            <a:spLocks noChangeAspect="1"/>
          </p:cNvSpPr>
          <p:nvPr/>
        </p:nvSpPr>
        <p:spPr>
          <a:xfrm>
            <a:off x="5030124" y="1280160"/>
            <a:ext cx="4570171" cy="4570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endParaRPr lang="en-US" sz="1800" dirty="0"/>
          </a:p>
        </p:txBody>
      </p:sp>
      <p:sp>
        <p:nvSpPr>
          <p:cNvPr id="13" name="Subtitle 2"/>
          <p:cNvSpPr>
            <a:spLocks noGrp="1"/>
          </p:cNvSpPr>
          <p:nvPr>
            <p:ph type="subTitle" idx="1"/>
          </p:nvPr>
        </p:nvSpPr>
        <p:spPr>
          <a:xfrm>
            <a:off x="0" y="6035040"/>
            <a:ext cx="14630400" cy="1737364"/>
          </a:xfrm>
        </p:spPr>
        <p:txBody>
          <a:bodyPr>
            <a:normAutofit/>
          </a:bodyPr>
          <a:lstStyle>
            <a:lvl1pPr marL="0" indent="0" algn="ctr">
              <a:buNone/>
              <a:defRPr/>
            </a:lvl1pPr>
          </a:lstStyle>
          <a:p>
            <a:r>
              <a:rPr lang="en-US" sz="5700" b="1" dirty="0">
                <a:solidFill>
                  <a:schemeClr val="accent1"/>
                </a:solidFill>
              </a:rPr>
              <a:t>INTRODUCTION</a:t>
            </a:r>
          </a:p>
          <a:p>
            <a:r>
              <a:rPr lang="en-US" sz="2600" dirty="0">
                <a:solidFill>
                  <a:schemeClr val="accent1"/>
                </a:solidFill>
              </a:rPr>
              <a:t>Scott Simms, </a:t>
            </a:r>
            <a:r>
              <a:rPr lang="en-US" sz="2000" dirty="0">
                <a:solidFill>
                  <a:schemeClr val="accent1"/>
                </a:solidFill>
              </a:rPr>
              <a:t>DIRECTOR OF COMMUNICATIONS</a:t>
            </a:r>
          </a:p>
        </p:txBody>
      </p:sp>
    </p:spTree>
    <p:extLst>
      <p:ext uri="{BB962C8B-B14F-4D97-AF65-F5344CB8AC3E}">
        <p14:creationId xmlns:p14="http://schemas.microsoft.com/office/powerpoint/2010/main" val="1837482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32"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2" y="327664"/>
            <a:ext cx="8178802"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32" y="1722124"/>
            <a:ext cx="4813301" cy="5629276"/>
          </a:xfrm>
        </p:spPr>
        <p:txBody>
          <a:bodyPr/>
          <a:lstStyle>
            <a:lvl1pPr marL="0" indent="0">
              <a:buNone/>
              <a:defRPr sz="2000"/>
            </a:lvl1pPr>
            <a:lvl2pPr marL="652913" indent="0">
              <a:buNone/>
              <a:defRPr sz="1700"/>
            </a:lvl2pPr>
            <a:lvl3pPr marL="1305830" indent="0">
              <a:buNone/>
              <a:defRPr sz="1400"/>
            </a:lvl3pPr>
            <a:lvl4pPr marL="1958745" indent="0">
              <a:buNone/>
              <a:defRPr sz="1300"/>
            </a:lvl4pPr>
            <a:lvl5pPr marL="2611661" indent="0">
              <a:buNone/>
              <a:defRPr sz="1300"/>
            </a:lvl5pPr>
            <a:lvl6pPr marL="3264572" indent="0">
              <a:buNone/>
              <a:defRPr sz="1300"/>
            </a:lvl6pPr>
            <a:lvl7pPr marL="3917487" indent="0">
              <a:buNone/>
              <a:defRPr sz="1300"/>
            </a:lvl7pPr>
            <a:lvl8pPr marL="4570400" indent="0">
              <a:buNone/>
              <a:defRPr sz="1300"/>
            </a:lvl8pPr>
            <a:lvl9pPr marL="5223315"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918533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1"/>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2913" indent="0">
              <a:buNone/>
              <a:defRPr sz="4000"/>
            </a:lvl2pPr>
            <a:lvl3pPr marL="1305830" indent="0">
              <a:buNone/>
              <a:defRPr sz="3400"/>
            </a:lvl3pPr>
            <a:lvl4pPr marL="1958745" indent="0">
              <a:buNone/>
              <a:defRPr sz="2900"/>
            </a:lvl4pPr>
            <a:lvl5pPr marL="2611661" indent="0">
              <a:buNone/>
              <a:defRPr sz="2900"/>
            </a:lvl5pPr>
            <a:lvl6pPr marL="3264572" indent="0">
              <a:buNone/>
              <a:defRPr sz="2900"/>
            </a:lvl6pPr>
            <a:lvl7pPr marL="3917487" indent="0">
              <a:buNone/>
              <a:defRPr sz="2900"/>
            </a:lvl7pPr>
            <a:lvl8pPr marL="4570400" indent="0">
              <a:buNone/>
              <a:defRPr sz="2900"/>
            </a:lvl8pPr>
            <a:lvl9pPr marL="5223315" indent="0">
              <a:buNone/>
              <a:defRPr sz="2900"/>
            </a:lvl9pPr>
          </a:lstStyle>
          <a:p>
            <a:endParaRPr lang="en-US" dirty="0"/>
          </a:p>
        </p:txBody>
      </p:sp>
      <p:sp>
        <p:nvSpPr>
          <p:cNvPr id="4" name="Text Placeholder 3"/>
          <p:cNvSpPr>
            <a:spLocks noGrp="1"/>
          </p:cNvSpPr>
          <p:nvPr>
            <p:ph type="body" sz="half" idx="2"/>
          </p:nvPr>
        </p:nvSpPr>
        <p:spPr>
          <a:xfrm>
            <a:off x="2867661" y="6440807"/>
            <a:ext cx="8778240" cy="965834"/>
          </a:xfrm>
        </p:spPr>
        <p:txBody>
          <a:bodyPr/>
          <a:lstStyle>
            <a:lvl1pPr marL="0" indent="0">
              <a:buNone/>
              <a:defRPr sz="2000"/>
            </a:lvl1pPr>
            <a:lvl2pPr marL="652913" indent="0">
              <a:buNone/>
              <a:defRPr sz="1700"/>
            </a:lvl2pPr>
            <a:lvl3pPr marL="1305830" indent="0">
              <a:buNone/>
              <a:defRPr sz="1400"/>
            </a:lvl3pPr>
            <a:lvl4pPr marL="1958745" indent="0">
              <a:buNone/>
              <a:defRPr sz="1300"/>
            </a:lvl4pPr>
            <a:lvl5pPr marL="2611661" indent="0">
              <a:buNone/>
              <a:defRPr sz="1300"/>
            </a:lvl5pPr>
            <a:lvl6pPr marL="3264572" indent="0">
              <a:buNone/>
              <a:defRPr sz="1300"/>
            </a:lvl6pPr>
            <a:lvl7pPr marL="3917487" indent="0">
              <a:buNone/>
              <a:defRPr sz="1300"/>
            </a:lvl7pPr>
            <a:lvl8pPr marL="4570400" indent="0">
              <a:buNone/>
              <a:defRPr sz="1300"/>
            </a:lvl8pPr>
            <a:lvl9pPr marL="5223315"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A8D8A923-6AF5-4DCE-948D-263A07BA4D53}" type="datetimeFigureOut">
              <a:rPr lang="en-US" smtClean="0"/>
              <a:pPr/>
              <a:t>8/23/2022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3208212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582" tIns="65292" rIns="130582" bIns="65292" rtlCol="0" anchor="ctr">
            <a:normAutofit/>
          </a:bodyPr>
          <a:lstStyle/>
          <a:p>
            <a:r>
              <a:rPr lang="en-US"/>
              <a:t>Click to edit Master title style</a:t>
            </a:r>
          </a:p>
        </p:txBody>
      </p:sp>
      <p:sp>
        <p:nvSpPr>
          <p:cNvPr id="3" name="Text Placeholder 2"/>
          <p:cNvSpPr>
            <a:spLocks noGrp="1"/>
          </p:cNvSpPr>
          <p:nvPr>
            <p:ph type="body" idx="1"/>
          </p:nvPr>
        </p:nvSpPr>
        <p:spPr>
          <a:xfrm>
            <a:off x="731520" y="1920245"/>
            <a:ext cx="13167360" cy="5431156"/>
          </a:xfrm>
          <a:prstGeom prst="rect">
            <a:avLst/>
          </a:prstGeom>
        </p:spPr>
        <p:txBody>
          <a:bodyPr vert="horz" lIns="130582" tIns="65292" rIns="130582" bIns="6529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4"/>
            <a:ext cx="3413760" cy="438150"/>
          </a:xfrm>
          <a:prstGeom prst="rect">
            <a:avLst/>
          </a:prstGeom>
        </p:spPr>
        <p:txBody>
          <a:bodyPr vert="horz" lIns="130582" tIns="65292" rIns="130582" bIns="65292" rtlCol="0" anchor="ctr"/>
          <a:lstStyle>
            <a:lvl1pPr algn="l">
              <a:defRPr sz="1700">
                <a:solidFill>
                  <a:schemeClr val="tx1">
                    <a:tint val="75000"/>
                  </a:schemeClr>
                </a:solidFill>
              </a:defRPr>
            </a:lvl1pPr>
          </a:lstStyle>
          <a:p>
            <a:fld id="{A8D8A923-6AF5-4DCE-948D-263A07BA4D53}" type="datetimeFigureOut">
              <a:rPr lang="en-US" smtClean="0"/>
              <a:pPr/>
              <a:t>8/23/2022</a:t>
            </a:fld>
            <a:endParaRPr lang="en-US" dirty="0"/>
          </a:p>
        </p:txBody>
      </p:sp>
      <p:sp>
        <p:nvSpPr>
          <p:cNvPr id="5" name="Footer Placeholder 4"/>
          <p:cNvSpPr>
            <a:spLocks noGrp="1"/>
          </p:cNvSpPr>
          <p:nvPr>
            <p:ph type="ftr" sz="quarter" idx="3"/>
          </p:nvPr>
        </p:nvSpPr>
        <p:spPr>
          <a:xfrm>
            <a:off x="4998720" y="7627624"/>
            <a:ext cx="4632960" cy="438150"/>
          </a:xfrm>
          <a:prstGeom prst="rect">
            <a:avLst/>
          </a:prstGeom>
        </p:spPr>
        <p:txBody>
          <a:bodyPr vert="horz" lIns="130582" tIns="65292" rIns="130582" bIns="65292"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4"/>
            <a:ext cx="3413760" cy="438150"/>
          </a:xfrm>
          <a:prstGeom prst="rect">
            <a:avLst/>
          </a:prstGeom>
        </p:spPr>
        <p:txBody>
          <a:bodyPr vert="horz" lIns="130582" tIns="65292" rIns="130582" bIns="65292" rtlCol="0" anchor="ctr"/>
          <a:lstStyle>
            <a:lvl1pPr algn="r">
              <a:defRPr sz="1700">
                <a:solidFill>
                  <a:schemeClr val="tx1">
                    <a:tint val="75000"/>
                  </a:schemeClr>
                </a:solidFill>
              </a:defRPr>
            </a:lvl1p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26238873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305830" rtl="0" eaLnBrk="1" latinLnBrk="0" hangingPunct="1">
        <a:spcBef>
          <a:spcPct val="0"/>
        </a:spcBef>
        <a:buNone/>
        <a:defRPr sz="6300" kern="1200">
          <a:solidFill>
            <a:schemeClr val="tx1"/>
          </a:solidFill>
          <a:latin typeface="+mj-lt"/>
          <a:ea typeface="+mj-ea"/>
          <a:cs typeface="+mj-cs"/>
        </a:defRPr>
      </a:lvl1pPr>
    </p:titleStyle>
    <p:bodyStyle>
      <a:lvl1pPr marL="489687" indent="-489687" algn="l" defTabSz="130583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0987" indent="-408074" algn="l" defTabSz="130583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287" indent="-326455" algn="l" defTabSz="130583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200"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113"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026"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3941"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6857"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49772"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5830" rtl="0" eaLnBrk="1" latinLnBrk="0" hangingPunct="1">
        <a:defRPr sz="2600" kern="1200">
          <a:solidFill>
            <a:schemeClr val="tx1"/>
          </a:solidFill>
          <a:latin typeface="+mn-lt"/>
          <a:ea typeface="+mn-ea"/>
          <a:cs typeface="+mn-cs"/>
        </a:defRPr>
      </a:lvl1pPr>
      <a:lvl2pPr marL="652913" algn="l" defTabSz="1305830" rtl="0" eaLnBrk="1" latinLnBrk="0" hangingPunct="1">
        <a:defRPr sz="2600" kern="1200">
          <a:solidFill>
            <a:schemeClr val="tx1"/>
          </a:solidFill>
          <a:latin typeface="+mn-lt"/>
          <a:ea typeface="+mn-ea"/>
          <a:cs typeface="+mn-cs"/>
        </a:defRPr>
      </a:lvl2pPr>
      <a:lvl3pPr marL="1305830" algn="l" defTabSz="1305830" rtl="0" eaLnBrk="1" latinLnBrk="0" hangingPunct="1">
        <a:defRPr sz="2600" kern="1200">
          <a:solidFill>
            <a:schemeClr val="tx1"/>
          </a:solidFill>
          <a:latin typeface="+mn-lt"/>
          <a:ea typeface="+mn-ea"/>
          <a:cs typeface="+mn-cs"/>
        </a:defRPr>
      </a:lvl3pPr>
      <a:lvl4pPr marL="1958745" algn="l" defTabSz="1305830" rtl="0" eaLnBrk="1" latinLnBrk="0" hangingPunct="1">
        <a:defRPr sz="2600" kern="1200">
          <a:solidFill>
            <a:schemeClr val="tx1"/>
          </a:solidFill>
          <a:latin typeface="+mn-lt"/>
          <a:ea typeface="+mn-ea"/>
          <a:cs typeface="+mn-cs"/>
        </a:defRPr>
      </a:lvl4pPr>
      <a:lvl5pPr marL="2611661" algn="l" defTabSz="1305830" rtl="0" eaLnBrk="1" latinLnBrk="0" hangingPunct="1">
        <a:defRPr sz="2600" kern="1200">
          <a:solidFill>
            <a:schemeClr val="tx1"/>
          </a:solidFill>
          <a:latin typeface="+mn-lt"/>
          <a:ea typeface="+mn-ea"/>
          <a:cs typeface="+mn-cs"/>
        </a:defRPr>
      </a:lvl5pPr>
      <a:lvl6pPr marL="3264572" algn="l" defTabSz="1305830" rtl="0" eaLnBrk="1" latinLnBrk="0" hangingPunct="1">
        <a:defRPr sz="2600" kern="1200">
          <a:solidFill>
            <a:schemeClr val="tx1"/>
          </a:solidFill>
          <a:latin typeface="+mn-lt"/>
          <a:ea typeface="+mn-ea"/>
          <a:cs typeface="+mn-cs"/>
        </a:defRPr>
      </a:lvl6pPr>
      <a:lvl7pPr marL="3917487" algn="l" defTabSz="1305830" rtl="0" eaLnBrk="1" latinLnBrk="0" hangingPunct="1">
        <a:defRPr sz="2600" kern="1200">
          <a:solidFill>
            <a:schemeClr val="tx1"/>
          </a:solidFill>
          <a:latin typeface="+mn-lt"/>
          <a:ea typeface="+mn-ea"/>
          <a:cs typeface="+mn-cs"/>
        </a:defRPr>
      </a:lvl7pPr>
      <a:lvl8pPr marL="4570400" algn="l" defTabSz="1305830" rtl="0" eaLnBrk="1" latinLnBrk="0" hangingPunct="1">
        <a:defRPr sz="2600" kern="1200">
          <a:solidFill>
            <a:schemeClr val="tx1"/>
          </a:solidFill>
          <a:latin typeface="+mn-lt"/>
          <a:ea typeface="+mn-ea"/>
          <a:cs typeface="+mn-cs"/>
        </a:defRPr>
      </a:lvl8pPr>
      <a:lvl9pPr marL="5223315" algn="l" defTabSz="130583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582" tIns="65292" rIns="130582" bIns="65292" rtlCol="0" anchor="ctr">
            <a:normAutofit/>
          </a:bodyPr>
          <a:lstStyle/>
          <a:p>
            <a:r>
              <a:rPr lang="en-US"/>
              <a:t>Click to edit Master title style</a:t>
            </a:r>
          </a:p>
        </p:txBody>
      </p:sp>
      <p:sp>
        <p:nvSpPr>
          <p:cNvPr id="3" name="Text Placeholder 2"/>
          <p:cNvSpPr>
            <a:spLocks noGrp="1"/>
          </p:cNvSpPr>
          <p:nvPr>
            <p:ph type="body" idx="1"/>
          </p:nvPr>
        </p:nvSpPr>
        <p:spPr>
          <a:xfrm>
            <a:off x="731520" y="1920245"/>
            <a:ext cx="13167360" cy="5431156"/>
          </a:xfrm>
          <a:prstGeom prst="rect">
            <a:avLst/>
          </a:prstGeom>
        </p:spPr>
        <p:txBody>
          <a:bodyPr vert="horz" lIns="130582" tIns="65292" rIns="130582" bIns="6529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4"/>
            <a:ext cx="3413760" cy="438150"/>
          </a:xfrm>
          <a:prstGeom prst="rect">
            <a:avLst/>
          </a:prstGeom>
        </p:spPr>
        <p:txBody>
          <a:bodyPr vert="horz" lIns="130582" tIns="65292" rIns="130582" bIns="65292" rtlCol="0" anchor="ctr"/>
          <a:lstStyle>
            <a:lvl1pPr algn="l">
              <a:defRPr sz="1700">
                <a:solidFill>
                  <a:schemeClr val="tx1">
                    <a:tint val="75000"/>
                  </a:schemeClr>
                </a:solidFill>
              </a:defRPr>
            </a:lvl1pPr>
          </a:lstStyle>
          <a:p>
            <a:fld id="{E8893601-8C53-4A4E-9325-E0288B2A41A3}" type="datetimeFigureOut">
              <a:rPr lang="en-US" smtClean="0"/>
              <a:pPr/>
              <a:t>8/23/2022</a:t>
            </a:fld>
            <a:endParaRPr lang="en-US" dirty="0"/>
          </a:p>
        </p:txBody>
      </p:sp>
      <p:sp>
        <p:nvSpPr>
          <p:cNvPr id="5" name="Footer Placeholder 4"/>
          <p:cNvSpPr>
            <a:spLocks noGrp="1"/>
          </p:cNvSpPr>
          <p:nvPr>
            <p:ph type="ftr" sz="quarter" idx="3"/>
          </p:nvPr>
        </p:nvSpPr>
        <p:spPr>
          <a:xfrm>
            <a:off x="4998720" y="7627624"/>
            <a:ext cx="4632960" cy="438150"/>
          </a:xfrm>
          <a:prstGeom prst="rect">
            <a:avLst/>
          </a:prstGeom>
        </p:spPr>
        <p:txBody>
          <a:bodyPr vert="horz" lIns="130582" tIns="65292" rIns="130582" bIns="65292"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4"/>
            <a:ext cx="3413760" cy="438150"/>
          </a:xfrm>
          <a:prstGeom prst="rect">
            <a:avLst/>
          </a:prstGeom>
        </p:spPr>
        <p:txBody>
          <a:bodyPr vert="horz" lIns="130582" tIns="65292" rIns="130582" bIns="65292" rtlCol="0" anchor="ctr"/>
          <a:lstStyle>
            <a:lvl1pPr algn="r">
              <a:defRPr sz="1700">
                <a:solidFill>
                  <a:schemeClr val="tx1">
                    <a:tint val="75000"/>
                  </a:schemeClr>
                </a:solidFill>
              </a:defRPr>
            </a:lvl1pPr>
          </a:lstStyle>
          <a:p>
            <a:fld id="{02EDD06C-63B5-4C70-A486-31AD6F791677}" type="slidenum">
              <a:rPr lang="en-US" smtClean="0"/>
              <a:pPr/>
              <a:t>‹#›</a:t>
            </a:fld>
            <a:endParaRPr lang="en-US" dirty="0"/>
          </a:p>
        </p:txBody>
      </p:sp>
    </p:spTree>
    <p:extLst>
      <p:ext uri="{BB962C8B-B14F-4D97-AF65-F5344CB8AC3E}">
        <p14:creationId xmlns:p14="http://schemas.microsoft.com/office/powerpoint/2010/main" val="767037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305830" rtl="0" eaLnBrk="1" latinLnBrk="0" hangingPunct="1">
        <a:spcBef>
          <a:spcPct val="0"/>
        </a:spcBef>
        <a:buNone/>
        <a:defRPr sz="6300" kern="1200">
          <a:solidFill>
            <a:schemeClr val="tx1"/>
          </a:solidFill>
          <a:latin typeface="+mj-lt"/>
          <a:ea typeface="+mj-ea"/>
          <a:cs typeface="+mj-cs"/>
        </a:defRPr>
      </a:lvl1pPr>
    </p:titleStyle>
    <p:bodyStyle>
      <a:lvl1pPr marL="489687" indent="-489687" algn="l" defTabSz="130583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0987" indent="-408074" algn="l" defTabSz="130583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287" indent="-326455" algn="l" defTabSz="130583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200"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113"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026"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3941"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6857"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49772"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5830" rtl="0" eaLnBrk="1" latinLnBrk="0" hangingPunct="1">
        <a:defRPr sz="2600" kern="1200">
          <a:solidFill>
            <a:schemeClr val="tx1"/>
          </a:solidFill>
          <a:latin typeface="+mn-lt"/>
          <a:ea typeface="+mn-ea"/>
          <a:cs typeface="+mn-cs"/>
        </a:defRPr>
      </a:lvl1pPr>
      <a:lvl2pPr marL="652913" algn="l" defTabSz="1305830" rtl="0" eaLnBrk="1" latinLnBrk="0" hangingPunct="1">
        <a:defRPr sz="2600" kern="1200">
          <a:solidFill>
            <a:schemeClr val="tx1"/>
          </a:solidFill>
          <a:latin typeface="+mn-lt"/>
          <a:ea typeface="+mn-ea"/>
          <a:cs typeface="+mn-cs"/>
        </a:defRPr>
      </a:lvl2pPr>
      <a:lvl3pPr marL="1305830" algn="l" defTabSz="1305830" rtl="0" eaLnBrk="1" latinLnBrk="0" hangingPunct="1">
        <a:defRPr sz="2600" kern="1200">
          <a:solidFill>
            <a:schemeClr val="tx1"/>
          </a:solidFill>
          <a:latin typeface="+mn-lt"/>
          <a:ea typeface="+mn-ea"/>
          <a:cs typeface="+mn-cs"/>
        </a:defRPr>
      </a:lvl3pPr>
      <a:lvl4pPr marL="1958745" algn="l" defTabSz="1305830" rtl="0" eaLnBrk="1" latinLnBrk="0" hangingPunct="1">
        <a:defRPr sz="2600" kern="1200">
          <a:solidFill>
            <a:schemeClr val="tx1"/>
          </a:solidFill>
          <a:latin typeface="+mn-lt"/>
          <a:ea typeface="+mn-ea"/>
          <a:cs typeface="+mn-cs"/>
        </a:defRPr>
      </a:lvl4pPr>
      <a:lvl5pPr marL="2611661" algn="l" defTabSz="1305830" rtl="0" eaLnBrk="1" latinLnBrk="0" hangingPunct="1">
        <a:defRPr sz="2600" kern="1200">
          <a:solidFill>
            <a:schemeClr val="tx1"/>
          </a:solidFill>
          <a:latin typeface="+mn-lt"/>
          <a:ea typeface="+mn-ea"/>
          <a:cs typeface="+mn-cs"/>
        </a:defRPr>
      </a:lvl5pPr>
      <a:lvl6pPr marL="3264572" algn="l" defTabSz="1305830" rtl="0" eaLnBrk="1" latinLnBrk="0" hangingPunct="1">
        <a:defRPr sz="2600" kern="1200">
          <a:solidFill>
            <a:schemeClr val="tx1"/>
          </a:solidFill>
          <a:latin typeface="+mn-lt"/>
          <a:ea typeface="+mn-ea"/>
          <a:cs typeface="+mn-cs"/>
        </a:defRPr>
      </a:lvl6pPr>
      <a:lvl7pPr marL="3917487" algn="l" defTabSz="1305830" rtl="0" eaLnBrk="1" latinLnBrk="0" hangingPunct="1">
        <a:defRPr sz="2600" kern="1200">
          <a:solidFill>
            <a:schemeClr val="tx1"/>
          </a:solidFill>
          <a:latin typeface="+mn-lt"/>
          <a:ea typeface="+mn-ea"/>
          <a:cs typeface="+mn-cs"/>
        </a:defRPr>
      </a:lvl7pPr>
      <a:lvl8pPr marL="4570400" algn="l" defTabSz="1305830" rtl="0" eaLnBrk="1" latinLnBrk="0" hangingPunct="1">
        <a:defRPr sz="2600" kern="1200">
          <a:solidFill>
            <a:schemeClr val="tx1"/>
          </a:solidFill>
          <a:latin typeface="+mn-lt"/>
          <a:ea typeface="+mn-ea"/>
          <a:cs typeface="+mn-cs"/>
        </a:defRPr>
      </a:lvl8pPr>
      <a:lvl9pPr marL="5223315" algn="l" defTabSz="130583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582" tIns="65292" rIns="130582" bIns="65292" rtlCol="0" anchor="ctr">
            <a:normAutofit/>
          </a:bodyPr>
          <a:lstStyle/>
          <a:p>
            <a:r>
              <a:rPr lang="en-US"/>
              <a:t>Click to edit Master title style</a:t>
            </a:r>
          </a:p>
        </p:txBody>
      </p:sp>
      <p:sp>
        <p:nvSpPr>
          <p:cNvPr id="3" name="Text Placeholder 2"/>
          <p:cNvSpPr>
            <a:spLocks noGrp="1"/>
          </p:cNvSpPr>
          <p:nvPr>
            <p:ph type="body" idx="1"/>
          </p:nvPr>
        </p:nvSpPr>
        <p:spPr>
          <a:xfrm>
            <a:off x="731520" y="1920245"/>
            <a:ext cx="13167360" cy="5431156"/>
          </a:xfrm>
          <a:prstGeom prst="rect">
            <a:avLst/>
          </a:prstGeom>
        </p:spPr>
        <p:txBody>
          <a:bodyPr vert="horz" lIns="130582" tIns="65292" rIns="130582" bIns="6529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4"/>
            <a:ext cx="3413760" cy="438150"/>
          </a:xfrm>
          <a:prstGeom prst="rect">
            <a:avLst/>
          </a:prstGeom>
        </p:spPr>
        <p:txBody>
          <a:bodyPr vert="horz" lIns="130582" tIns="65292" rIns="130582" bIns="65292" rtlCol="0" anchor="ctr"/>
          <a:lstStyle>
            <a:lvl1pPr algn="l">
              <a:defRPr sz="1700">
                <a:solidFill>
                  <a:schemeClr val="tx1">
                    <a:tint val="75000"/>
                  </a:schemeClr>
                </a:solidFill>
              </a:defRPr>
            </a:lvl1pPr>
          </a:lstStyle>
          <a:p>
            <a:fld id="{B5854833-5CF2-497C-8B55-0B91E78454F6}" type="datetimeFigureOut">
              <a:rPr lang="en-US" smtClean="0"/>
              <a:pPr/>
              <a:t>8/23/2022</a:t>
            </a:fld>
            <a:endParaRPr lang="en-US" dirty="0"/>
          </a:p>
        </p:txBody>
      </p:sp>
      <p:sp>
        <p:nvSpPr>
          <p:cNvPr id="5" name="Footer Placeholder 4"/>
          <p:cNvSpPr>
            <a:spLocks noGrp="1"/>
          </p:cNvSpPr>
          <p:nvPr>
            <p:ph type="ftr" sz="quarter" idx="3"/>
          </p:nvPr>
        </p:nvSpPr>
        <p:spPr>
          <a:xfrm>
            <a:off x="4998720" y="7627624"/>
            <a:ext cx="4632960" cy="438150"/>
          </a:xfrm>
          <a:prstGeom prst="rect">
            <a:avLst/>
          </a:prstGeom>
        </p:spPr>
        <p:txBody>
          <a:bodyPr vert="horz" lIns="130582" tIns="65292" rIns="130582" bIns="65292"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4"/>
            <a:ext cx="3413760" cy="438150"/>
          </a:xfrm>
          <a:prstGeom prst="rect">
            <a:avLst/>
          </a:prstGeom>
        </p:spPr>
        <p:txBody>
          <a:bodyPr vert="horz" lIns="130582" tIns="65292" rIns="130582" bIns="65292" rtlCol="0" anchor="ctr"/>
          <a:lstStyle>
            <a:lvl1pPr algn="r">
              <a:defRPr sz="1700">
                <a:solidFill>
                  <a:schemeClr val="tx1">
                    <a:tint val="75000"/>
                  </a:schemeClr>
                </a:solidFill>
              </a:defRPr>
            </a:lvl1pPr>
          </a:lstStyle>
          <a:p>
            <a:fld id="{88322E4A-59C1-4463-87A2-9D70816548FB}" type="slidenum">
              <a:rPr lang="en-US" smtClean="0"/>
              <a:pPr/>
              <a:t>‹#›</a:t>
            </a:fld>
            <a:endParaRPr lang="en-US" dirty="0"/>
          </a:p>
        </p:txBody>
      </p:sp>
    </p:spTree>
    <p:extLst>
      <p:ext uri="{BB962C8B-B14F-4D97-AF65-F5344CB8AC3E}">
        <p14:creationId xmlns:p14="http://schemas.microsoft.com/office/powerpoint/2010/main" val="859786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305830" rtl="0" eaLnBrk="1" latinLnBrk="0" hangingPunct="1">
        <a:spcBef>
          <a:spcPct val="0"/>
        </a:spcBef>
        <a:buNone/>
        <a:defRPr sz="6300" kern="1200">
          <a:solidFill>
            <a:schemeClr val="tx1"/>
          </a:solidFill>
          <a:latin typeface="+mj-lt"/>
          <a:ea typeface="+mj-ea"/>
          <a:cs typeface="+mj-cs"/>
        </a:defRPr>
      </a:lvl1pPr>
    </p:titleStyle>
    <p:bodyStyle>
      <a:lvl1pPr marL="489687" indent="-489687" algn="l" defTabSz="130583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0987" indent="-408074" algn="l" defTabSz="130583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287" indent="-326455" algn="l" defTabSz="130583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200"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113"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026"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3941"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6857"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49772"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5830" rtl="0" eaLnBrk="1" latinLnBrk="0" hangingPunct="1">
        <a:defRPr sz="2600" kern="1200">
          <a:solidFill>
            <a:schemeClr val="tx1"/>
          </a:solidFill>
          <a:latin typeface="+mn-lt"/>
          <a:ea typeface="+mn-ea"/>
          <a:cs typeface="+mn-cs"/>
        </a:defRPr>
      </a:lvl1pPr>
      <a:lvl2pPr marL="652913" algn="l" defTabSz="1305830" rtl="0" eaLnBrk="1" latinLnBrk="0" hangingPunct="1">
        <a:defRPr sz="2600" kern="1200">
          <a:solidFill>
            <a:schemeClr val="tx1"/>
          </a:solidFill>
          <a:latin typeface="+mn-lt"/>
          <a:ea typeface="+mn-ea"/>
          <a:cs typeface="+mn-cs"/>
        </a:defRPr>
      </a:lvl2pPr>
      <a:lvl3pPr marL="1305830" algn="l" defTabSz="1305830" rtl="0" eaLnBrk="1" latinLnBrk="0" hangingPunct="1">
        <a:defRPr sz="2600" kern="1200">
          <a:solidFill>
            <a:schemeClr val="tx1"/>
          </a:solidFill>
          <a:latin typeface="+mn-lt"/>
          <a:ea typeface="+mn-ea"/>
          <a:cs typeface="+mn-cs"/>
        </a:defRPr>
      </a:lvl3pPr>
      <a:lvl4pPr marL="1958745" algn="l" defTabSz="1305830" rtl="0" eaLnBrk="1" latinLnBrk="0" hangingPunct="1">
        <a:defRPr sz="2600" kern="1200">
          <a:solidFill>
            <a:schemeClr val="tx1"/>
          </a:solidFill>
          <a:latin typeface="+mn-lt"/>
          <a:ea typeface="+mn-ea"/>
          <a:cs typeface="+mn-cs"/>
        </a:defRPr>
      </a:lvl4pPr>
      <a:lvl5pPr marL="2611661" algn="l" defTabSz="1305830" rtl="0" eaLnBrk="1" latinLnBrk="0" hangingPunct="1">
        <a:defRPr sz="2600" kern="1200">
          <a:solidFill>
            <a:schemeClr val="tx1"/>
          </a:solidFill>
          <a:latin typeface="+mn-lt"/>
          <a:ea typeface="+mn-ea"/>
          <a:cs typeface="+mn-cs"/>
        </a:defRPr>
      </a:lvl5pPr>
      <a:lvl6pPr marL="3264572" algn="l" defTabSz="1305830" rtl="0" eaLnBrk="1" latinLnBrk="0" hangingPunct="1">
        <a:defRPr sz="2600" kern="1200">
          <a:solidFill>
            <a:schemeClr val="tx1"/>
          </a:solidFill>
          <a:latin typeface="+mn-lt"/>
          <a:ea typeface="+mn-ea"/>
          <a:cs typeface="+mn-cs"/>
        </a:defRPr>
      </a:lvl6pPr>
      <a:lvl7pPr marL="3917487" algn="l" defTabSz="1305830" rtl="0" eaLnBrk="1" latinLnBrk="0" hangingPunct="1">
        <a:defRPr sz="2600" kern="1200">
          <a:solidFill>
            <a:schemeClr val="tx1"/>
          </a:solidFill>
          <a:latin typeface="+mn-lt"/>
          <a:ea typeface="+mn-ea"/>
          <a:cs typeface="+mn-cs"/>
        </a:defRPr>
      </a:lvl7pPr>
      <a:lvl8pPr marL="4570400" algn="l" defTabSz="1305830" rtl="0" eaLnBrk="1" latinLnBrk="0" hangingPunct="1">
        <a:defRPr sz="2600" kern="1200">
          <a:solidFill>
            <a:schemeClr val="tx1"/>
          </a:solidFill>
          <a:latin typeface="+mn-lt"/>
          <a:ea typeface="+mn-ea"/>
          <a:cs typeface="+mn-cs"/>
        </a:defRPr>
      </a:lvl8pPr>
      <a:lvl9pPr marL="5223315" algn="l" defTabSz="1305830"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9951"/>
            <a:ext cx="14630400"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endParaRPr lang="en-US" dirty="0"/>
          </a:p>
        </p:txBody>
      </p:sp>
      <p:sp>
        <p:nvSpPr>
          <p:cNvPr id="2" name="Title Placeholder 1"/>
          <p:cNvSpPr>
            <a:spLocks noGrp="1"/>
          </p:cNvSpPr>
          <p:nvPr>
            <p:ph type="title"/>
          </p:nvPr>
        </p:nvSpPr>
        <p:spPr>
          <a:xfrm>
            <a:off x="731520" y="1133185"/>
            <a:ext cx="13167360" cy="709717"/>
          </a:xfrm>
          <a:prstGeom prst="rect">
            <a:avLst/>
          </a:prstGeom>
        </p:spPr>
        <p:txBody>
          <a:bodyPr vert="horz" lIns="130582" tIns="65292" rIns="130582" bIns="65292" rtlCol="0" anchor="ctr">
            <a:normAutofit/>
          </a:bodyPr>
          <a:lstStyle/>
          <a:p>
            <a:r>
              <a:rPr lang="en-US" dirty="0"/>
              <a:t>Slide Title</a:t>
            </a:r>
          </a:p>
        </p:txBody>
      </p:sp>
      <p:sp>
        <p:nvSpPr>
          <p:cNvPr id="3" name="Text Placeholder 2"/>
          <p:cNvSpPr>
            <a:spLocks noGrp="1"/>
          </p:cNvSpPr>
          <p:nvPr>
            <p:ph type="body" idx="1"/>
          </p:nvPr>
        </p:nvSpPr>
        <p:spPr>
          <a:xfrm>
            <a:off x="731520" y="2167110"/>
            <a:ext cx="13167360" cy="4937414"/>
          </a:xfrm>
          <a:prstGeom prst="rect">
            <a:avLst/>
          </a:prstGeom>
        </p:spPr>
        <p:txBody>
          <a:bodyPr vert="horz" lIns="130582" tIns="65292" rIns="130582" bIns="6529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31520" y="7627624"/>
            <a:ext cx="8900160" cy="438150"/>
          </a:xfrm>
          <a:prstGeom prst="rect">
            <a:avLst/>
          </a:prstGeom>
        </p:spPr>
        <p:txBody>
          <a:bodyPr vert="horz" lIns="130582" tIns="65292" rIns="130582" bIns="65292" rtlCol="0" anchor="ctr"/>
          <a:lstStyle>
            <a:lvl1pPr algn="ctr">
              <a:defRPr sz="1400" b="0">
                <a:solidFill>
                  <a:schemeClr val="tx1"/>
                </a:solidFill>
                <a:latin typeface="Arial" pitchFamily="34" charset="0"/>
                <a:cs typeface="Arial" pitchFamily="34" charset="0"/>
              </a:defRPr>
            </a:lvl1pPr>
          </a:lstStyle>
          <a:p>
            <a:pPr algn="l"/>
            <a:r>
              <a:rPr lang="en-US" dirty="0"/>
              <a:t>Footer (Title of Presentation)</a:t>
            </a:r>
          </a:p>
        </p:txBody>
      </p:sp>
      <p:sp>
        <p:nvSpPr>
          <p:cNvPr id="6" name="Slide Number Placeholder 5"/>
          <p:cNvSpPr>
            <a:spLocks noGrp="1"/>
          </p:cNvSpPr>
          <p:nvPr>
            <p:ph type="sldNum" sz="quarter" idx="4"/>
          </p:nvPr>
        </p:nvSpPr>
        <p:spPr>
          <a:xfrm>
            <a:off x="10485120" y="7627624"/>
            <a:ext cx="3413760" cy="438150"/>
          </a:xfrm>
          <a:prstGeom prst="rect">
            <a:avLst/>
          </a:prstGeom>
        </p:spPr>
        <p:txBody>
          <a:bodyPr vert="horz" lIns="130582" tIns="65292" rIns="130582" bIns="65292" rtlCol="0" anchor="ctr"/>
          <a:lstStyle>
            <a:lvl1pPr algn="r">
              <a:defRPr sz="1400" b="0">
                <a:solidFill>
                  <a:schemeClr val="tx1"/>
                </a:solidFill>
                <a:latin typeface="Arial" panose="020B0604020202020204" pitchFamily="34" charset="0"/>
                <a:cs typeface="Arial" panose="020B0604020202020204" pitchFamily="34" charset="0"/>
              </a:defRPr>
            </a:lvl1pPr>
          </a:lstStyle>
          <a:p>
            <a:fld id="{4B8BC155-96A9-416C-9A6C-7FA79B5D88ED}" type="slidenum">
              <a:rPr lang="en-US" smtClean="0"/>
              <a:pPr/>
              <a:t>‹#›</a:t>
            </a:fld>
            <a:endParaRPr lang="en-US" dirty="0"/>
          </a:p>
        </p:txBody>
      </p:sp>
      <p:sp>
        <p:nvSpPr>
          <p:cNvPr id="9" name="TextBox 8"/>
          <p:cNvSpPr txBox="1"/>
          <p:nvPr/>
        </p:nvSpPr>
        <p:spPr>
          <a:xfrm>
            <a:off x="0" y="161743"/>
            <a:ext cx="14874240" cy="347303"/>
          </a:xfrm>
          <a:prstGeom prst="rect">
            <a:avLst/>
          </a:prstGeom>
          <a:noFill/>
        </p:spPr>
        <p:txBody>
          <a:bodyPr wrap="square" lIns="130582" tIns="65292" rIns="130582" bIns="65292" rtlCol="0">
            <a:spAutoFit/>
          </a:bodyPr>
          <a:lstStyle/>
          <a:p>
            <a:pPr algn="ctr"/>
            <a:r>
              <a:rPr lang="en-US" sz="1400" spc="2243" dirty="0">
                <a:latin typeface="Arial" panose="020B0604020202020204" pitchFamily="34" charset="0"/>
                <a:cs typeface="Arial" panose="020B0604020202020204" pitchFamily="34" charset="0"/>
              </a:rPr>
              <a:t>BONNEVILLE</a:t>
            </a:r>
            <a:r>
              <a:rPr lang="en-US" sz="1400" spc="2243" baseline="0" dirty="0">
                <a:latin typeface="Arial" panose="020B0604020202020204" pitchFamily="34" charset="0"/>
                <a:cs typeface="Arial" panose="020B0604020202020204" pitchFamily="34" charset="0"/>
              </a:rPr>
              <a:t> POWER ADMINISTRATION</a:t>
            </a:r>
            <a:endParaRPr lang="en-US" sz="1400" spc="224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45962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36"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1305830" rtl="0" eaLnBrk="1" latinLnBrk="0" hangingPunct="1">
        <a:spcBef>
          <a:spcPct val="0"/>
        </a:spcBef>
        <a:buNone/>
        <a:defRPr sz="5700" b="1" kern="1200">
          <a:solidFill>
            <a:srgbClr val="0079C1"/>
          </a:solidFill>
          <a:latin typeface="Arial" pitchFamily="34" charset="0"/>
          <a:ea typeface="+mj-ea"/>
          <a:cs typeface="Arial" pitchFamily="34" charset="0"/>
        </a:defRPr>
      </a:lvl1pPr>
    </p:titleStyle>
    <p:bodyStyle>
      <a:lvl1pPr marL="489687" indent="-489687" algn="l" defTabSz="1305830" rtl="0" eaLnBrk="1" latinLnBrk="0" hangingPunct="1">
        <a:spcBef>
          <a:spcPct val="20000"/>
        </a:spcBef>
        <a:buFont typeface="Arial" pitchFamily="34" charset="0"/>
        <a:buChar char="•"/>
        <a:defRPr sz="4000" kern="1200">
          <a:solidFill>
            <a:srgbClr val="0079C1"/>
          </a:solidFill>
          <a:latin typeface="Arial" pitchFamily="34" charset="0"/>
          <a:ea typeface="+mn-ea"/>
          <a:cs typeface="Arial" pitchFamily="34" charset="0"/>
        </a:defRPr>
      </a:lvl1pPr>
      <a:lvl2pPr marL="1060987" indent="-408074" algn="l" defTabSz="1305830" rtl="0" eaLnBrk="1" latinLnBrk="0" hangingPunct="1">
        <a:spcBef>
          <a:spcPct val="20000"/>
        </a:spcBef>
        <a:buFont typeface="Arial" pitchFamily="34" charset="0"/>
        <a:buChar char="–"/>
        <a:defRPr sz="3400" kern="1200">
          <a:solidFill>
            <a:srgbClr val="0079C1"/>
          </a:solidFill>
          <a:latin typeface="Arial" pitchFamily="34" charset="0"/>
          <a:ea typeface="+mn-ea"/>
          <a:cs typeface="Arial" pitchFamily="34" charset="0"/>
        </a:defRPr>
      </a:lvl2pPr>
      <a:lvl3pPr marL="1632287" indent="-326455" algn="l" defTabSz="1305830" rtl="0" eaLnBrk="1" latinLnBrk="0" hangingPunct="1">
        <a:spcBef>
          <a:spcPct val="20000"/>
        </a:spcBef>
        <a:buFont typeface="Arial" pitchFamily="34" charset="0"/>
        <a:buChar char="•"/>
        <a:defRPr sz="2900" kern="1200">
          <a:solidFill>
            <a:srgbClr val="0079C1"/>
          </a:solidFill>
          <a:latin typeface="Arial" pitchFamily="34" charset="0"/>
          <a:ea typeface="+mn-ea"/>
          <a:cs typeface="Arial" pitchFamily="34" charset="0"/>
        </a:defRPr>
      </a:lvl3pPr>
      <a:lvl4pPr marL="2285200" indent="-326455" algn="l" defTabSz="1305830" rtl="0" eaLnBrk="1" latinLnBrk="0" hangingPunct="1">
        <a:spcBef>
          <a:spcPct val="20000"/>
        </a:spcBef>
        <a:buFont typeface="Arial" pitchFamily="34" charset="0"/>
        <a:buChar char="–"/>
        <a:defRPr sz="2600" kern="1200">
          <a:solidFill>
            <a:srgbClr val="0079C1"/>
          </a:solidFill>
          <a:latin typeface="Arial" pitchFamily="34" charset="0"/>
          <a:ea typeface="+mn-ea"/>
          <a:cs typeface="Arial" pitchFamily="34" charset="0"/>
        </a:defRPr>
      </a:lvl4pPr>
      <a:lvl5pPr marL="2938113" indent="-326455" algn="l" defTabSz="1305830" rtl="0" eaLnBrk="1" latinLnBrk="0" hangingPunct="1">
        <a:spcBef>
          <a:spcPct val="20000"/>
        </a:spcBef>
        <a:buFont typeface="Arial" pitchFamily="34" charset="0"/>
        <a:buChar char="»"/>
        <a:defRPr sz="2300" kern="1200">
          <a:solidFill>
            <a:srgbClr val="0079C1"/>
          </a:solidFill>
          <a:latin typeface="Arial" pitchFamily="34" charset="0"/>
          <a:ea typeface="+mn-ea"/>
          <a:cs typeface="Arial" pitchFamily="34" charset="0"/>
        </a:defRPr>
      </a:lvl5pPr>
      <a:lvl6pPr marL="3591026"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3941"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6857"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49772"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5830" rtl="0" eaLnBrk="1" latinLnBrk="0" hangingPunct="1">
        <a:defRPr sz="2600" kern="1200">
          <a:solidFill>
            <a:schemeClr val="tx1"/>
          </a:solidFill>
          <a:latin typeface="+mn-lt"/>
          <a:ea typeface="+mn-ea"/>
          <a:cs typeface="+mn-cs"/>
        </a:defRPr>
      </a:lvl1pPr>
      <a:lvl2pPr marL="652913" algn="l" defTabSz="1305830" rtl="0" eaLnBrk="1" latinLnBrk="0" hangingPunct="1">
        <a:defRPr sz="2600" kern="1200">
          <a:solidFill>
            <a:schemeClr val="tx1"/>
          </a:solidFill>
          <a:latin typeface="+mn-lt"/>
          <a:ea typeface="+mn-ea"/>
          <a:cs typeface="+mn-cs"/>
        </a:defRPr>
      </a:lvl2pPr>
      <a:lvl3pPr marL="1305830" algn="l" defTabSz="1305830" rtl="0" eaLnBrk="1" latinLnBrk="0" hangingPunct="1">
        <a:defRPr sz="2600" kern="1200">
          <a:solidFill>
            <a:schemeClr val="tx1"/>
          </a:solidFill>
          <a:latin typeface="+mn-lt"/>
          <a:ea typeface="+mn-ea"/>
          <a:cs typeface="+mn-cs"/>
        </a:defRPr>
      </a:lvl3pPr>
      <a:lvl4pPr marL="1958745" algn="l" defTabSz="1305830" rtl="0" eaLnBrk="1" latinLnBrk="0" hangingPunct="1">
        <a:defRPr sz="2600" kern="1200">
          <a:solidFill>
            <a:schemeClr val="tx1"/>
          </a:solidFill>
          <a:latin typeface="+mn-lt"/>
          <a:ea typeface="+mn-ea"/>
          <a:cs typeface="+mn-cs"/>
        </a:defRPr>
      </a:lvl4pPr>
      <a:lvl5pPr marL="2611661" algn="l" defTabSz="1305830" rtl="0" eaLnBrk="1" latinLnBrk="0" hangingPunct="1">
        <a:defRPr sz="2600" kern="1200">
          <a:solidFill>
            <a:schemeClr val="tx1"/>
          </a:solidFill>
          <a:latin typeface="+mn-lt"/>
          <a:ea typeface="+mn-ea"/>
          <a:cs typeface="+mn-cs"/>
        </a:defRPr>
      </a:lvl5pPr>
      <a:lvl6pPr marL="3264572" algn="l" defTabSz="1305830" rtl="0" eaLnBrk="1" latinLnBrk="0" hangingPunct="1">
        <a:defRPr sz="2600" kern="1200">
          <a:solidFill>
            <a:schemeClr val="tx1"/>
          </a:solidFill>
          <a:latin typeface="+mn-lt"/>
          <a:ea typeface="+mn-ea"/>
          <a:cs typeface="+mn-cs"/>
        </a:defRPr>
      </a:lvl6pPr>
      <a:lvl7pPr marL="3917487" algn="l" defTabSz="1305830" rtl="0" eaLnBrk="1" latinLnBrk="0" hangingPunct="1">
        <a:defRPr sz="2600" kern="1200">
          <a:solidFill>
            <a:schemeClr val="tx1"/>
          </a:solidFill>
          <a:latin typeface="+mn-lt"/>
          <a:ea typeface="+mn-ea"/>
          <a:cs typeface="+mn-cs"/>
        </a:defRPr>
      </a:lvl7pPr>
      <a:lvl8pPr marL="4570400" algn="l" defTabSz="1305830" rtl="0" eaLnBrk="1" latinLnBrk="0" hangingPunct="1">
        <a:defRPr sz="2600" kern="1200">
          <a:solidFill>
            <a:schemeClr val="tx1"/>
          </a:solidFill>
          <a:latin typeface="+mn-lt"/>
          <a:ea typeface="+mn-ea"/>
          <a:cs typeface="+mn-cs"/>
        </a:defRPr>
      </a:lvl8pPr>
      <a:lvl9pPr marL="5223315" algn="l" defTabSz="1305830" rtl="0" eaLnBrk="1" latinLnBrk="0" hangingPunct="1">
        <a:defRPr sz="2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582" tIns="65292" rIns="130582" bIns="65292" rtlCol="0" anchor="ctr">
            <a:normAutofit/>
          </a:bodyPr>
          <a:lstStyle/>
          <a:p>
            <a:r>
              <a:rPr lang="en-US"/>
              <a:t>Click to edit Master title style</a:t>
            </a:r>
          </a:p>
        </p:txBody>
      </p:sp>
      <p:sp>
        <p:nvSpPr>
          <p:cNvPr id="3" name="Text Placeholder 2"/>
          <p:cNvSpPr>
            <a:spLocks noGrp="1"/>
          </p:cNvSpPr>
          <p:nvPr>
            <p:ph type="body" idx="1"/>
          </p:nvPr>
        </p:nvSpPr>
        <p:spPr>
          <a:xfrm>
            <a:off x="731520" y="1920245"/>
            <a:ext cx="13167360" cy="5431156"/>
          </a:xfrm>
          <a:prstGeom prst="rect">
            <a:avLst/>
          </a:prstGeom>
        </p:spPr>
        <p:txBody>
          <a:bodyPr vert="horz" lIns="130582" tIns="65292" rIns="130582" bIns="6529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4"/>
            <a:ext cx="3413760" cy="438150"/>
          </a:xfrm>
          <a:prstGeom prst="rect">
            <a:avLst/>
          </a:prstGeom>
        </p:spPr>
        <p:txBody>
          <a:bodyPr vert="horz" lIns="130582" tIns="65292" rIns="130582" bIns="65292" rtlCol="0" anchor="ctr"/>
          <a:lstStyle>
            <a:lvl1pPr algn="l">
              <a:defRPr sz="1700">
                <a:solidFill>
                  <a:schemeClr val="tx1">
                    <a:tint val="75000"/>
                  </a:schemeClr>
                </a:solidFill>
              </a:defRPr>
            </a:lvl1pPr>
          </a:lstStyle>
          <a:p>
            <a:fld id="{A8D8A923-6AF5-4DCE-948D-263A07BA4D53}" type="datetimeFigureOut">
              <a:rPr lang="en-US" smtClean="0"/>
              <a:pPr/>
              <a:t>8/23/2022</a:t>
            </a:fld>
            <a:endParaRPr lang="en-US" dirty="0"/>
          </a:p>
        </p:txBody>
      </p:sp>
      <p:sp>
        <p:nvSpPr>
          <p:cNvPr id="5" name="Footer Placeholder 4"/>
          <p:cNvSpPr>
            <a:spLocks noGrp="1"/>
          </p:cNvSpPr>
          <p:nvPr>
            <p:ph type="ftr" sz="quarter" idx="3"/>
          </p:nvPr>
        </p:nvSpPr>
        <p:spPr>
          <a:xfrm>
            <a:off x="4998720" y="7627624"/>
            <a:ext cx="4632960" cy="438150"/>
          </a:xfrm>
          <a:prstGeom prst="rect">
            <a:avLst/>
          </a:prstGeom>
        </p:spPr>
        <p:txBody>
          <a:bodyPr vert="horz" lIns="130582" tIns="65292" rIns="130582" bIns="65292"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4"/>
            <a:ext cx="3413760" cy="438150"/>
          </a:xfrm>
          <a:prstGeom prst="rect">
            <a:avLst/>
          </a:prstGeom>
        </p:spPr>
        <p:txBody>
          <a:bodyPr vert="horz" lIns="130582" tIns="65292" rIns="130582" bIns="65292" rtlCol="0" anchor="ctr"/>
          <a:lstStyle>
            <a:lvl1pPr algn="r">
              <a:defRPr sz="1700">
                <a:solidFill>
                  <a:schemeClr val="tx1">
                    <a:tint val="75000"/>
                  </a:schemeClr>
                </a:solidFill>
              </a:defRPr>
            </a:lvl1pPr>
          </a:lstStyle>
          <a:p>
            <a:fld id="{C72B654F-B615-44E0-B6B8-7C8B3AFAF829}" type="slidenum">
              <a:rPr lang="en-US" smtClean="0"/>
              <a:pPr/>
              <a:t>‹#›</a:t>
            </a:fld>
            <a:endParaRPr lang="en-US" dirty="0"/>
          </a:p>
        </p:txBody>
      </p:sp>
    </p:spTree>
    <p:extLst>
      <p:ext uri="{BB962C8B-B14F-4D97-AF65-F5344CB8AC3E}">
        <p14:creationId xmlns:p14="http://schemas.microsoft.com/office/powerpoint/2010/main" val="26238873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305830" rtl="0" eaLnBrk="1" latinLnBrk="0" hangingPunct="1">
        <a:spcBef>
          <a:spcPct val="0"/>
        </a:spcBef>
        <a:buNone/>
        <a:defRPr sz="6300" kern="1200">
          <a:solidFill>
            <a:schemeClr val="tx1"/>
          </a:solidFill>
          <a:latin typeface="+mj-lt"/>
          <a:ea typeface="+mj-ea"/>
          <a:cs typeface="+mj-cs"/>
        </a:defRPr>
      </a:lvl1pPr>
    </p:titleStyle>
    <p:bodyStyle>
      <a:lvl1pPr marL="489687" indent="-489687" algn="l" defTabSz="1305830"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60987" indent="-408074" algn="l" defTabSz="1305830"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32287" indent="-326455" algn="l" defTabSz="130583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85200"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2938113"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591026"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3941"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6857"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49772"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5830" rtl="0" eaLnBrk="1" latinLnBrk="0" hangingPunct="1">
        <a:defRPr sz="2600" kern="1200">
          <a:solidFill>
            <a:schemeClr val="tx1"/>
          </a:solidFill>
          <a:latin typeface="+mn-lt"/>
          <a:ea typeface="+mn-ea"/>
          <a:cs typeface="+mn-cs"/>
        </a:defRPr>
      </a:lvl1pPr>
      <a:lvl2pPr marL="652913" algn="l" defTabSz="1305830" rtl="0" eaLnBrk="1" latinLnBrk="0" hangingPunct="1">
        <a:defRPr sz="2600" kern="1200">
          <a:solidFill>
            <a:schemeClr val="tx1"/>
          </a:solidFill>
          <a:latin typeface="+mn-lt"/>
          <a:ea typeface="+mn-ea"/>
          <a:cs typeface="+mn-cs"/>
        </a:defRPr>
      </a:lvl2pPr>
      <a:lvl3pPr marL="1305830" algn="l" defTabSz="1305830" rtl="0" eaLnBrk="1" latinLnBrk="0" hangingPunct="1">
        <a:defRPr sz="2600" kern="1200">
          <a:solidFill>
            <a:schemeClr val="tx1"/>
          </a:solidFill>
          <a:latin typeface="+mn-lt"/>
          <a:ea typeface="+mn-ea"/>
          <a:cs typeface="+mn-cs"/>
        </a:defRPr>
      </a:lvl3pPr>
      <a:lvl4pPr marL="1958745" algn="l" defTabSz="1305830" rtl="0" eaLnBrk="1" latinLnBrk="0" hangingPunct="1">
        <a:defRPr sz="2600" kern="1200">
          <a:solidFill>
            <a:schemeClr val="tx1"/>
          </a:solidFill>
          <a:latin typeface="+mn-lt"/>
          <a:ea typeface="+mn-ea"/>
          <a:cs typeface="+mn-cs"/>
        </a:defRPr>
      </a:lvl4pPr>
      <a:lvl5pPr marL="2611661" algn="l" defTabSz="1305830" rtl="0" eaLnBrk="1" latinLnBrk="0" hangingPunct="1">
        <a:defRPr sz="2600" kern="1200">
          <a:solidFill>
            <a:schemeClr val="tx1"/>
          </a:solidFill>
          <a:latin typeface="+mn-lt"/>
          <a:ea typeface="+mn-ea"/>
          <a:cs typeface="+mn-cs"/>
        </a:defRPr>
      </a:lvl5pPr>
      <a:lvl6pPr marL="3264572" algn="l" defTabSz="1305830" rtl="0" eaLnBrk="1" latinLnBrk="0" hangingPunct="1">
        <a:defRPr sz="2600" kern="1200">
          <a:solidFill>
            <a:schemeClr val="tx1"/>
          </a:solidFill>
          <a:latin typeface="+mn-lt"/>
          <a:ea typeface="+mn-ea"/>
          <a:cs typeface="+mn-cs"/>
        </a:defRPr>
      </a:lvl6pPr>
      <a:lvl7pPr marL="3917487" algn="l" defTabSz="1305830" rtl="0" eaLnBrk="1" latinLnBrk="0" hangingPunct="1">
        <a:defRPr sz="2600" kern="1200">
          <a:solidFill>
            <a:schemeClr val="tx1"/>
          </a:solidFill>
          <a:latin typeface="+mn-lt"/>
          <a:ea typeface="+mn-ea"/>
          <a:cs typeface="+mn-cs"/>
        </a:defRPr>
      </a:lvl7pPr>
      <a:lvl8pPr marL="4570400" algn="l" defTabSz="1305830" rtl="0" eaLnBrk="1" latinLnBrk="0" hangingPunct="1">
        <a:defRPr sz="2600" kern="1200">
          <a:solidFill>
            <a:schemeClr val="tx1"/>
          </a:solidFill>
          <a:latin typeface="+mn-lt"/>
          <a:ea typeface="+mn-ea"/>
          <a:cs typeface="+mn-cs"/>
        </a:defRPr>
      </a:lvl8pPr>
      <a:lvl9pPr marL="5223315" algn="l" defTabSz="1305830" rtl="0" eaLnBrk="1" latinLnBrk="0" hangingPunct="1">
        <a:defRPr sz="2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9951"/>
            <a:ext cx="14630400"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endParaRPr lang="en-US" dirty="0">
              <a:solidFill>
                <a:prstClr val="white"/>
              </a:solidFill>
            </a:endParaRPr>
          </a:p>
        </p:txBody>
      </p:sp>
      <p:sp>
        <p:nvSpPr>
          <p:cNvPr id="2" name="Title Placeholder 1"/>
          <p:cNvSpPr>
            <a:spLocks noGrp="1"/>
          </p:cNvSpPr>
          <p:nvPr>
            <p:ph type="title"/>
          </p:nvPr>
        </p:nvSpPr>
        <p:spPr>
          <a:xfrm>
            <a:off x="731520" y="1133185"/>
            <a:ext cx="13167360" cy="709717"/>
          </a:xfrm>
          <a:prstGeom prst="rect">
            <a:avLst/>
          </a:prstGeom>
        </p:spPr>
        <p:txBody>
          <a:bodyPr vert="horz" lIns="130582" tIns="65292" rIns="130582" bIns="65292" rtlCol="0" anchor="ctr">
            <a:normAutofit/>
          </a:bodyPr>
          <a:lstStyle/>
          <a:p>
            <a:r>
              <a:rPr lang="en-US" dirty="0"/>
              <a:t>Slide Title</a:t>
            </a:r>
          </a:p>
        </p:txBody>
      </p:sp>
      <p:sp>
        <p:nvSpPr>
          <p:cNvPr id="3" name="Text Placeholder 2"/>
          <p:cNvSpPr>
            <a:spLocks noGrp="1"/>
          </p:cNvSpPr>
          <p:nvPr>
            <p:ph type="body" idx="1"/>
          </p:nvPr>
        </p:nvSpPr>
        <p:spPr>
          <a:xfrm>
            <a:off x="731520" y="2167110"/>
            <a:ext cx="13167360" cy="4937414"/>
          </a:xfrm>
          <a:prstGeom prst="rect">
            <a:avLst/>
          </a:prstGeom>
        </p:spPr>
        <p:txBody>
          <a:bodyPr vert="horz" lIns="130582" tIns="65292" rIns="130582" bIns="6529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31520" y="7627624"/>
            <a:ext cx="8900160" cy="438150"/>
          </a:xfrm>
          <a:prstGeom prst="rect">
            <a:avLst/>
          </a:prstGeom>
        </p:spPr>
        <p:txBody>
          <a:bodyPr vert="horz" lIns="130582" tIns="65292" rIns="130582" bIns="65292" rtlCol="0" anchor="ctr"/>
          <a:lstStyle>
            <a:lvl1pPr algn="ctr">
              <a:defRPr sz="1400" b="0">
                <a:solidFill>
                  <a:schemeClr val="tx1"/>
                </a:solidFill>
                <a:latin typeface="Arial" pitchFamily="34" charset="0"/>
                <a:cs typeface="Arial" pitchFamily="34" charset="0"/>
              </a:defRPr>
            </a:lvl1pPr>
          </a:lstStyle>
          <a:p>
            <a:pPr algn="l"/>
            <a:r>
              <a:rPr lang="en-US" dirty="0">
                <a:solidFill>
                  <a:prstClr val="black"/>
                </a:solidFill>
              </a:rPr>
              <a:t>Footer (Title of Presentation)</a:t>
            </a:r>
          </a:p>
        </p:txBody>
      </p:sp>
      <p:sp>
        <p:nvSpPr>
          <p:cNvPr id="6" name="Slide Number Placeholder 5"/>
          <p:cNvSpPr>
            <a:spLocks noGrp="1"/>
          </p:cNvSpPr>
          <p:nvPr>
            <p:ph type="sldNum" sz="quarter" idx="4"/>
          </p:nvPr>
        </p:nvSpPr>
        <p:spPr>
          <a:xfrm>
            <a:off x="10485120" y="7627624"/>
            <a:ext cx="3413760" cy="438150"/>
          </a:xfrm>
          <a:prstGeom prst="rect">
            <a:avLst/>
          </a:prstGeom>
        </p:spPr>
        <p:txBody>
          <a:bodyPr vert="horz" lIns="130582" tIns="65292" rIns="130582" bIns="65292" rtlCol="0" anchor="ctr"/>
          <a:lstStyle>
            <a:lvl1pPr algn="r">
              <a:defRPr sz="1400" b="0">
                <a:solidFill>
                  <a:schemeClr val="tx1"/>
                </a:solidFill>
                <a:latin typeface="Arial" panose="020B0604020202020204" pitchFamily="34" charset="0"/>
                <a:cs typeface="Arial" panose="020B0604020202020204" pitchFamily="34" charset="0"/>
              </a:defRPr>
            </a:lvl1pPr>
          </a:lstStyle>
          <a:p>
            <a:fld id="{4B8BC155-96A9-416C-9A6C-7FA79B5D88ED}" type="slidenum">
              <a:rPr lang="en-US" smtClean="0">
                <a:solidFill>
                  <a:prstClr val="black"/>
                </a:solidFill>
              </a:rPr>
              <a:pPr/>
              <a:t>‹#›</a:t>
            </a:fld>
            <a:endParaRPr lang="en-US" dirty="0">
              <a:solidFill>
                <a:prstClr val="black"/>
              </a:solidFill>
            </a:endParaRPr>
          </a:p>
        </p:txBody>
      </p:sp>
      <p:sp>
        <p:nvSpPr>
          <p:cNvPr id="9" name="TextBox 8"/>
          <p:cNvSpPr txBox="1"/>
          <p:nvPr userDrawn="1"/>
        </p:nvSpPr>
        <p:spPr>
          <a:xfrm>
            <a:off x="0" y="161743"/>
            <a:ext cx="14874240" cy="347303"/>
          </a:xfrm>
          <a:prstGeom prst="rect">
            <a:avLst/>
          </a:prstGeom>
          <a:noFill/>
        </p:spPr>
        <p:txBody>
          <a:bodyPr wrap="square" lIns="130582" tIns="65292" rIns="130582" bIns="65292" rtlCol="0">
            <a:spAutoFit/>
          </a:bodyPr>
          <a:lstStyle/>
          <a:p>
            <a:pPr algn="ctr"/>
            <a:r>
              <a:rPr lang="en-US" sz="1400" spc="2243" dirty="0">
                <a:solidFill>
                  <a:prstClr val="black"/>
                </a:solidFill>
                <a:latin typeface="Arial" panose="020B0604020202020204" pitchFamily="34" charset="0"/>
                <a:cs typeface="Arial" panose="020B0604020202020204" pitchFamily="34" charset="0"/>
              </a:rPr>
              <a:t>BONNEVILLE POWER ADMINISTRATION</a:t>
            </a:r>
          </a:p>
        </p:txBody>
      </p:sp>
    </p:spTree>
    <p:extLst>
      <p:ext uri="{BB962C8B-B14F-4D97-AF65-F5344CB8AC3E}">
        <p14:creationId xmlns:p14="http://schemas.microsoft.com/office/powerpoint/2010/main" val="149271907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1305830" rtl="0" eaLnBrk="1" latinLnBrk="0" hangingPunct="1">
        <a:spcBef>
          <a:spcPct val="0"/>
        </a:spcBef>
        <a:buNone/>
        <a:defRPr sz="5700" b="1" kern="1200">
          <a:solidFill>
            <a:srgbClr val="0079C1"/>
          </a:solidFill>
          <a:latin typeface="Arial" pitchFamily="34" charset="0"/>
          <a:ea typeface="+mj-ea"/>
          <a:cs typeface="Arial" pitchFamily="34" charset="0"/>
        </a:defRPr>
      </a:lvl1pPr>
    </p:titleStyle>
    <p:bodyStyle>
      <a:lvl1pPr marL="489687" indent="-489687" algn="l" defTabSz="1305830" rtl="0" eaLnBrk="1" latinLnBrk="0" hangingPunct="1">
        <a:spcBef>
          <a:spcPct val="20000"/>
        </a:spcBef>
        <a:buFont typeface="Arial" pitchFamily="34" charset="0"/>
        <a:buChar char="•"/>
        <a:defRPr sz="4000" kern="1200">
          <a:solidFill>
            <a:srgbClr val="0079C1"/>
          </a:solidFill>
          <a:latin typeface="Arial" pitchFamily="34" charset="0"/>
          <a:ea typeface="+mn-ea"/>
          <a:cs typeface="Arial" pitchFamily="34" charset="0"/>
        </a:defRPr>
      </a:lvl1pPr>
      <a:lvl2pPr marL="1060987" indent="-408074" algn="l" defTabSz="1305830" rtl="0" eaLnBrk="1" latinLnBrk="0" hangingPunct="1">
        <a:spcBef>
          <a:spcPct val="20000"/>
        </a:spcBef>
        <a:buFont typeface="Arial" pitchFamily="34" charset="0"/>
        <a:buChar char="–"/>
        <a:defRPr sz="3400" kern="1200">
          <a:solidFill>
            <a:srgbClr val="0079C1"/>
          </a:solidFill>
          <a:latin typeface="Arial" pitchFamily="34" charset="0"/>
          <a:ea typeface="+mn-ea"/>
          <a:cs typeface="Arial" pitchFamily="34" charset="0"/>
        </a:defRPr>
      </a:lvl2pPr>
      <a:lvl3pPr marL="1632287" indent="-326455" algn="l" defTabSz="1305830" rtl="0" eaLnBrk="1" latinLnBrk="0" hangingPunct="1">
        <a:spcBef>
          <a:spcPct val="20000"/>
        </a:spcBef>
        <a:buFont typeface="Arial" pitchFamily="34" charset="0"/>
        <a:buChar char="•"/>
        <a:defRPr sz="2900" kern="1200">
          <a:solidFill>
            <a:srgbClr val="0079C1"/>
          </a:solidFill>
          <a:latin typeface="Arial" pitchFamily="34" charset="0"/>
          <a:ea typeface="+mn-ea"/>
          <a:cs typeface="Arial" pitchFamily="34" charset="0"/>
        </a:defRPr>
      </a:lvl3pPr>
      <a:lvl4pPr marL="2285200" indent="-326455" algn="l" defTabSz="1305830" rtl="0" eaLnBrk="1" latinLnBrk="0" hangingPunct="1">
        <a:spcBef>
          <a:spcPct val="20000"/>
        </a:spcBef>
        <a:buFont typeface="Arial" pitchFamily="34" charset="0"/>
        <a:buChar char="–"/>
        <a:defRPr sz="2600" kern="1200">
          <a:solidFill>
            <a:srgbClr val="0079C1"/>
          </a:solidFill>
          <a:latin typeface="Arial" pitchFamily="34" charset="0"/>
          <a:ea typeface="+mn-ea"/>
          <a:cs typeface="Arial" pitchFamily="34" charset="0"/>
        </a:defRPr>
      </a:lvl4pPr>
      <a:lvl5pPr marL="2938113" indent="-326455" algn="l" defTabSz="1305830" rtl="0" eaLnBrk="1" latinLnBrk="0" hangingPunct="1">
        <a:spcBef>
          <a:spcPct val="20000"/>
        </a:spcBef>
        <a:buFont typeface="Arial" pitchFamily="34" charset="0"/>
        <a:buChar char="»"/>
        <a:defRPr sz="2300" kern="1200">
          <a:solidFill>
            <a:srgbClr val="0079C1"/>
          </a:solidFill>
          <a:latin typeface="Arial" pitchFamily="34" charset="0"/>
          <a:ea typeface="+mn-ea"/>
          <a:cs typeface="Arial" pitchFamily="34" charset="0"/>
        </a:defRPr>
      </a:lvl5pPr>
      <a:lvl6pPr marL="3591026"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3941"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6857"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49772" indent="-326455" algn="l" defTabSz="130583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5830" rtl="0" eaLnBrk="1" latinLnBrk="0" hangingPunct="1">
        <a:defRPr sz="2600" kern="1200">
          <a:solidFill>
            <a:schemeClr val="tx1"/>
          </a:solidFill>
          <a:latin typeface="+mn-lt"/>
          <a:ea typeface="+mn-ea"/>
          <a:cs typeface="+mn-cs"/>
        </a:defRPr>
      </a:lvl1pPr>
      <a:lvl2pPr marL="652913" algn="l" defTabSz="1305830" rtl="0" eaLnBrk="1" latinLnBrk="0" hangingPunct="1">
        <a:defRPr sz="2600" kern="1200">
          <a:solidFill>
            <a:schemeClr val="tx1"/>
          </a:solidFill>
          <a:latin typeface="+mn-lt"/>
          <a:ea typeface="+mn-ea"/>
          <a:cs typeface="+mn-cs"/>
        </a:defRPr>
      </a:lvl2pPr>
      <a:lvl3pPr marL="1305830" algn="l" defTabSz="1305830" rtl="0" eaLnBrk="1" latinLnBrk="0" hangingPunct="1">
        <a:defRPr sz="2600" kern="1200">
          <a:solidFill>
            <a:schemeClr val="tx1"/>
          </a:solidFill>
          <a:latin typeface="+mn-lt"/>
          <a:ea typeface="+mn-ea"/>
          <a:cs typeface="+mn-cs"/>
        </a:defRPr>
      </a:lvl3pPr>
      <a:lvl4pPr marL="1958745" algn="l" defTabSz="1305830" rtl="0" eaLnBrk="1" latinLnBrk="0" hangingPunct="1">
        <a:defRPr sz="2600" kern="1200">
          <a:solidFill>
            <a:schemeClr val="tx1"/>
          </a:solidFill>
          <a:latin typeface="+mn-lt"/>
          <a:ea typeface="+mn-ea"/>
          <a:cs typeface="+mn-cs"/>
        </a:defRPr>
      </a:lvl4pPr>
      <a:lvl5pPr marL="2611661" algn="l" defTabSz="1305830" rtl="0" eaLnBrk="1" latinLnBrk="0" hangingPunct="1">
        <a:defRPr sz="2600" kern="1200">
          <a:solidFill>
            <a:schemeClr val="tx1"/>
          </a:solidFill>
          <a:latin typeface="+mn-lt"/>
          <a:ea typeface="+mn-ea"/>
          <a:cs typeface="+mn-cs"/>
        </a:defRPr>
      </a:lvl5pPr>
      <a:lvl6pPr marL="3264572" algn="l" defTabSz="1305830" rtl="0" eaLnBrk="1" latinLnBrk="0" hangingPunct="1">
        <a:defRPr sz="2600" kern="1200">
          <a:solidFill>
            <a:schemeClr val="tx1"/>
          </a:solidFill>
          <a:latin typeface="+mn-lt"/>
          <a:ea typeface="+mn-ea"/>
          <a:cs typeface="+mn-cs"/>
        </a:defRPr>
      </a:lvl6pPr>
      <a:lvl7pPr marL="3917487" algn="l" defTabSz="1305830" rtl="0" eaLnBrk="1" latinLnBrk="0" hangingPunct="1">
        <a:defRPr sz="2600" kern="1200">
          <a:solidFill>
            <a:schemeClr val="tx1"/>
          </a:solidFill>
          <a:latin typeface="+mn-lt"/>
          <a:ea typeface="+mn-ea"/>
          <a:cs typeface="+mn-cs"/>
        </a:defRPr>
      </a:lvl7pPr>
      <a:lvl8pPr marL="4570400" algn="l" defTabSz="1305830" rtl="0" eaLnBrk="1" latinLnBrk="0" hangingPunct="1">
        <a:defRPr sz="2600" kern="1200">
          <a:solidFill>
            <a:schemeClr val="tx1"/>
          </a:solidFill>
          <a:latin typeface="+mn-lt"/>
          <a:ea typeface="+mn-ea"/>
          <a:cs typeface="+mn-cs"/>
        </a:defRPr>
      </a:lvl8pPr>
      <a:lvl9pPr marL="5223315" algn="l" defTabSz="1305830" rtl="0" eaLnBrk="1" latinLnBrk="0" hangingPunct="1">
        <a:defRPr sz="2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3D884EE6-9822-49C2-BE8D-E0CDD5221C7D}" type="datetimeFigureOut">
              <a:rPr lang="en-US" smtClean="0"/>
              <a:t>8/23/2022</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7B992AE3-9F90-4197-B4EB-0752ACF622BD}" type="slidenum">
              <a:rPr lang="en-US" smtClean="0"/>
              <a:t>‹#›</a:t>
            </a:fld>
            <a:endParaRPr lang="en-US"/>
          </a:p>
        </p:txBody>
      </p:sp>
    </p:spTree>
    <p:extLst>
      <p:ext uri="{BB962C8B-B14F-4D97-AF65-F5344CB8AC3E}">
        <p14:creationId xmlns:p14="http://schemas.microsoft.com/office/powerpoint/2010/main" val="170709054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hyperlink" Target="mailto:communications@bpa.gov?subject=Quarterly%20Business%20Review%20Question" TargetMode="External"/><Relationship Id="rId2" Type="http://schemas.openxmlformats.org/officeDocument/2006/relationships/notesSlide" Target="../notesSlides/notesSlide16.xml"/><Relationship Id="rId1" Type="http://schemas.openxmlformats.org/officeDocument/2006/relationships/slideLayout" Target="../slideLayouts/slideLayout37.xml"/><Relationship Id="rId5" Type="http://schemas.openxmlformats.org/officeDocument/2006/relationships/hyperlink" Target="https://legacy.bpa.gov/strategicplan" TargetMode="External"/><Relationship Id="rId4" Type="http://schemas.openxmlformats.org/officeDocument/2006/relationships/hyperlink" Target="https://legacy.bpa.gov/goto/qbr"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1138" b="2252"/>
          <a:stretch/>
        </p:blipFill>
        <p:spPr bwMode="auto">
          <a:xfrm>
            <a:off x="0" y="0"/>
            <a:ext cx="14630400" cy="32918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775960" y="4179574"/>
            <a:ext cx="12435840" cy="1764030"/>
          </a:xfrm>
        </p:spPr>
        <p:txBody>
          <a:bodyPr>
            <a:normAutofit fontScale="90000"/>
          </a:bodyPr>
          <a:lstStyle/>
          <a:p>
            <a:pPr algn="l"/>
            <a:r>
              <a:rPr lang="en-US" dirty="0"/>
              <a:t>QUARTERLY</a:t>
            </a:r>
            <a:br>
              <a:rPr lang="en-US" dirty="0"/>
            </a:br>
            <a:r>
              <a:rPr lang="en-US" dirty="0"/>
              <a:t>BUSINESS REVIEW</a:t>
            </a:r>
          </a:p>
        </p:txBody>
      </p:sp>
      <p:sp>
        <p:nvSpPr>
          <p:cNvPr id="3" name="Subtitle 2"/>
          <p:cNvSpPr>
            <a:spLocks noGrp="1"/>
          </p:cNvSpPr>
          <p:nvPr>
            <p:ph type="subTitle" idx="1"/>
          </p:nvPr>
        </p:nvSpPr>
        <p:spPr>
          <a:xfrm>
            <a:off x="5775960" y="5943600"/>
            <a:ext cx="5852160" cy="1188720"/>
          </a:xfrm>
        </p:spPr>
        <p:txBody>
          <a:bodyPr/>
          <a:lstStyle/>
          <a:p>
            <a:pPr algn="l"/>
            <a:r>
              <a:rPr lang="en-US" dirty="0" smtClean="0"/>
              <a:t>May 11, 2021</a:t>
            </a:r>
            <a:endParaRPr lang="en-US" dirty="0"/>
          </a:p>
        </p:txBody>
      </p:sp>
      <p:cxnSp>
        <p:nvCxnSpPr>
          <p:cNvPr id="5" name="Straight Connector 4"/>
          <p:cNvCxnSpPr/>
          <p:nvPr/>
        </p:nvCxnSpPr>
        <p:spPr>
          <a:xfrm>
            <a:off x="5359606" y="4362450"/>
            <a:ext cx="0" cy="219456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3273552"/>
            <a:ext cx="14630400" cy="109728"/>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defRPr/>
            </a:pPr>
            <a:endParaRPr lang="en-US" dirty="0">
              <a:solidFill>
                <a:prstClr val="white"/>
              </a:solidFill>
              <a:latin typeface="Calibri"/>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7" y="4362457"/>
            <a:ext cx="2435621" cy="2194559"/>
          </a:xfrm>
          <a:prstGeom prst="rect">
            <a:avLst/>
          </a:prstGeom>
        </p:spPr>
      </p:pic>
    </p:spTree>
    <p:extLst>
      <p:ext uri="{BB962C8B-B14F-4D97-AF65-F5344CB8AC3E}">
        <p14:creationId xmlns:p14="http://schemas.microsoft.com/office/powerpoint/2010/main" val="3199539866"/>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551920" y="7772409"/>
            <a:ext cx="2926080" cy="301136"/>
          </a:xfrm>
          <a:prstGeom prst="rect">
            <a:avLst/>
          </a:prstGeom>
          <a:noFill/>
        </p:spPr>
        <p:txBody>
          <a:bodyPr wrap="square" lIns="130582" tIns="65292" rIns="130582" bIns="65292" rtlCol="0">
            <a:spAutoFit/>
          </a:bodyPr>
          <a:lstStyle/>
          <a:p>
            <a:pPr algn="r">
              <a:defRPr/>
            </a:pPr>
            <a:r>
              <a:rPr lang="en-US" sz="1100" spc="286" dirty="0">
                <a:solidFill>
                  <a:srgbClr val="083763"/>
                </a:solidFill>
                <a:latin typeface="Arial" panose="020B0604020202020204" pitchFamily="34" charset="0"/>
                <a:cs typeface="Arial" panose="020B0604020202020204" pitchFamily="34" charset="0"/>
              </a:rPr>
              <a:t>SLIDE </a:t>
            </a:r>
            <a:fld id="{011DA152-FA6D-4415-BF9F-7089F1343D5B}" type="slidenum">
              <a:rPr lang="en-US" sz="1100" spc="286">
                <a:solidFill>
                  <a:srgbClr val="083763"/>
                </a:solidFill>
                <a:latin typeface="Arial" panose="020B0604020202020204" pitchFamily="34" charset="0"/>
                <a:cs typeface="Arial" panose="020B0604020202020204" pitchFamily="34" charset="0"/>
              </a:rPr>
              <a:pPr algn="r">
                <a:defRPr/>
              </a:pPr>
              <a:t>10</a:t>
            </a:fld>
            <a:endParaRPr lang="en-US" sz="1100" spc="286" dirty="0">
              <a:solidFill>
                <a:srgbClr val="083763"/>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solidFill>
                  <a:schemeClr val="bg1"/>
                </a:solidFill>
              </a:rPr>
              <a:t>AGENCY CAPITAL EXPENDITURES</a:t>
            </a:r>
            <a:endParaRPr lang="en-US" dirty="0">
              <a:solidFill>
                <a:schemeClr val="bg1"/>
              </a:solidFill>
            </a:endParaRPr>
          </a:p>
        </p:txBody>
      </p:sp>
      <p:graphicFrame>
        <p:nvGraphicFramePr>
          <p:cNvPr id="7" name="Chart 6"/>
          <p:cNvGraphicFramePr>
            <a:graphicFrameLocks/>
          </p:cNvGraphicFramePr>
          <p:nvPr>
            <p:extLst>
              <p:ext uri="{D42A27DB-BD31-4B8C-83A1-F6EECF244321}">
                <p14:modId xmlns:p14="http://schemas.microsoft.com/office/powerpoint/2010/main" val="3411747160"/>
              </p:ext>
            </p:extLst>
          </p:nvPr>
        </p:nvGraphicFramePr>
        <p:xfrm>
          <a:off x="731520" y="1066800"/>
          <a:ext cx="13167360" cy="635793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2400" y="7433616"/>
            <a:ext cx="11094720" cy="677586"/>
          </a:xfrm>
          <a:prstGeom prst="rect">
            <a:avLst/>
          </a:prstGeom>
          <a:noFill/>
        </p:spPr>
        <p:txBody>
          <a:bodyPr wrap="square" lIns="130582" tIns="65292" rIns="130582" bIns="65292" rtlCol="0">
            <a:spAutoFit/>
          </a:bodyPr>
          <a:lstStyle/>
          <a:p>
            <a:pPr>
              <a:lnSpc>
                <a:spcPct val="150000"/>
              </a:lnSpc>
              <a:defRPr/>
            </a:pPr>
            <a:r>
              <a:rPr lang="en-US" sz="1400" dirty="0">
                <a:solidFill>
                  <a:srgbClr val="0F6FC6"/>
                </a:solidFill>
                <a:latin typeface="Arial" panose="020B0604020202020204" pitchFamily="34" charset="0"/>
                <a:cs typeface="Arial" panose="020B0604020202020204" pitchFamily="34" charset="0"/>
              </a:rPr>
              <a:t>*Includes Fed Hydro, Power, IT and Facilities (Power portion</a:t>
            </a:r>
            <a:r>
              <a:rPr lang="en-US" sz="1400" dirty="0" smtClean="0">
                <a:solidFill>
                  <a:srgbClr val="0F6FC6"/>
                </a:solidFill>
                <a:latin typeface="Arial" panose="020B0604020202020204" pitchFamily="34" charset="0"/>
                <a:cs typeface="Arial" panose="020B0604020202020204" pitchFamily="34" charset="0"/>
              </a:rPr>
              <a:t>)</a:t>
            </a:r>
          </a:p>
          <a:p>
            <a:pPr>
              <a:lnSpc>
                <a:spcPct val="150000"/>
              </a:lnSpc>
              <a:defRPr/>
            </a:pPr>
            <a:r>
              <a:rPr lang="en-US" sz="1100" spc="286" dirty="0" smtClean="0">
                <a:solidFill>
                  <a:srgbClr val="083763"/>
                </a:solidFill>
                <a:latin typeface="Arial" panose="020B0604020202020204" pitchFamily="34" charset="0"/>
                <a:cs typeface="Arial" panose="020B0604020202020204" pitchFamily="34" charset="0"/>
              </a:rPr>
              <a:t>BONNEVILLE </a:t>
            </a:r>
            <a:r>
              <a:rPr lang="en-US" sz="1100" spc="286" dirty="0">
                <a:solidFill>
                  <a:srgbClr val="083763"/>
                </a:solidFill>
                <a:latin typeface="Arial" panose="020B0604020202020204" pitchFamily="34" charset="0"/>
                <a:cs typeface="Arial" panose="020B0604020202020204" pitchFamily="34" charset="0"/>
              </a:rPr>
              <a:t>POWER ADMINISTRATION | QBR </a:t>
            </a:r>
            <a:r>
              <a:rPr lang="en-US" sz="1100" spc="286" dirty="0" smtClean="0">
                <a:solidFill>
                  <a:srgbClr val="083763"/>
                </a:solidFill>
                <a:latin typeface="Arial" panose="020B0604020202020204" pitchFamily="34" charset="0"/>
                <a:cs typeface="Arial" panose="020B0604020202020204" pitchFamily="34" charset="0"/>
              </a:rPr>
              <a:t>MAY 2021 </a:t>
            </a:r>
            <a:r>
              <a:rPr lang="en-US" sz="1100" spc="286" dirty="0">
                <a:solidFill>
                  <a:srgbClr val="083763"/>
                </a:solidFill>
                <a:latin typeface="Arial" panose="020B0604020202020204" pitchFamily="34" charset="0"/>
                <a:cs typeface="Arial" panose="020B0604020202020204" pitchFamily="34" charset="0"/>
              </a:rPr>
              <a:t>| MICHELLE </a:t>
            </a:r>
            <a:r>
              <a:rPr lang="en-US" sz="1100" spc="286" dirty="0" smtClean="0">
                <a:solidFill>
                  <a:srgbClr val="083763"/>
                </a:solidFill>
                <a:latin typeface="Arial" panose="020B0604020202020204" pitchFamily="34" charset="0"/>
                <a:cs typeface="Arial" panose="020B0604020202020204" pitchFamily="34" charset="0"/>
              </a:rPr>
              <a:t>MANARY</a:t>
            </a:r>
            <a:endParaRPr lang="en-US" sz="1400" spc="286" dirty="0">
              <a:solidFill>
                <a:srgbClr val="0837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356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7513304"/>
            <a:ext cx="14401800" cy="707886"/>
          </a:xfrm>
          <a:prstGeom prst="rect">
            <a:avLst/>
          </a:prstGeom>
          <a:noFill/>
        </p:spPr>
        <p:txBody>
          <a:bodyPr wrap="square" rtlCol="0">
            <a:spAutoFit/>
          </a:bodyPr>
          <a:lstStyle/>
          <a:p>
            <a:r>
              <a:rPr lang="en-US" sz="140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endParaRPr lang="en-US" dirty="0"/>
          </a:p>
        </p:txBody>
      </p:sp>
      <p:sp>
        <p:nvSpPr>
          <p:cNvPr id="2" name="Title 1"/>
          <p:cNvSpPr>
            <a:spLocks noGrp="1"/>
          </p:cNvSpPr>
          <p:nvPr>
            <p:ph type="title"/>
          </p:nvPr>
        </p:nvSpPr>
        <p:spPr/>
        <p:txBody>
          <a:bodyPr/>
          <a:lstStyle/>
          <a:p>
            <a:pPr algn="ctr"/>
            <a:r>
              <a:rPr lang="en-US" dirty="0" smtClean="0">
                <a:solidFill>
                  <a:schemeClr val="bg1"/>
                </a:solidFill>
              </a:rPr>
              <a:t>FINANCIAL RESERVES THRESHOLDS</a:t>
            </a:r>
            <a:endParaRPr lang="en-US" dirty="0">
              <a:solidFill>
                <a:schemeClr val="bg1"/>
              </a:solidFill>
            </a:endParaRPr>
          </a:p>
        </p:txBody>
      </p:sp>
      <p:sp>
        <p:nvSpPr>
          <p:cNvPr id="17" name="TextBox 16"/>
          <p:cNvSpPr txBox="1"/>
          <p:nvPr/>
        </p:nvSpPr>
        <p:spPr>
          <a:xfrm>
            <a:off x="11551920" y="7772409"/>
            <a:ext cx="2926080" cy="301136"/>
          </a:xfrm>
          <a:prstGeom prst="rect">
            <a:avLst/>
          </a:prstGeom>
          <a:noFill/>
        </p:spPr>
        <p:txBody>
          <a:bodyPr wrap="square" lIns="130582" tIns="65292" rIns="130582" bIns="65292" rtlCol="0">
            <a:spAutoFit/>
          </a:bodyPr>
          <a:lstStyle/>
          <a:p>
            <a:pPr algn="r">
              <a:defRPr/>
            </a:pPr>
            <a:r>
              <a:rPr lang="en-US" sz="1100" spc="286" dirty="0">
                <a:solidFill>
                  <a:srgbClr val="083763"/>
                </a:solidFill>
                <a:latin typeface="Arial" panose="020B0604020202020204" pitchFamily="34" charset="0"/>
                <a:cs typeface="Arial" panose="020B0604020202020204" pitchFamily="34" charset="0"/>
              </a:rPr>
              <a:t>SLIDE </a:t>
            </a:r>
            <a:fld id="{011DA152-FA6D-4415-BF9F-7089F1343D5B}" type="slidenum">
              <a:rPr lang="en-US" sz="1100" spc="286">
                <a:solidFill>
                  <a:srgbClr val="083763"/>
                </a:solidFill>
                <a:latin typeface="Arial" panose="020B0604020202020204" pitchFamily="34" charset="0"/>
                <a:cs typeface="Arial" panose="020B0604020202020204" pitchFamily="34" charset="0"/>
              </a:rPr>
              <a:pPr algn="r">
                <a:defRPr/>
              </a:pPr>
              <a:t>11</a:t>
            </a:fld>
            <a:endParaRPr lang="en-US" sz="1100" spc="286" dirty="0">
              <a:solidFill>
                <a:srgbClr val="083763"/>
              </a:solidFill>
              <a:latin typeface="Arial" panose="020B0604020202020204" pitchFamily="34" charset="0"/>
              <a:cs typeface="Arial" panose="020B0604020202020204" pitchFamily="34" charset="0"/>
            </a:endParaRPr>
          </a:p>
        </p:txBody>
      </p:sp>
      <p:sp>
        <p:nvSpPr>
          <p:cNvPr id="7" name="TextBox 6"/>
          <p:cNvSpPr txBox="1"/>
          <p:nvPr/>
        </p:nvSpPr>
        <p:spPr>
          <a:xfrm>
            <a:off x="228600" y="7772409"/>
            <a:ext cx="11094720" cy="301136"/>
          </a:xfrm>
          <a:prstGeom prst="rect">
            <a:avLst/>
          </a:prstGeom>
          <a:noFill/>
        </p:spPr>
        <p:txBody>
          <a:bodyPr wrap="square" lIns="130582" tIns="65292" rIns="130582" bIns="65292" rtlCol="0">
            <a:spAutoFit/>
          </a:bodyPr>
          <a:lstStyle/>
          <a:p>
            <a:pPr>
              <a:defRPr/>
            </a:pPr>
            <a:r>
              <a:rPr lang="en-US" sz="1100" spc="286" dirty="0">
                <a:solidFill>
                  <a:srgbClr val="083763"/>
                </a:solidFill>
                <a:latin typeface="Arial" panose="020B0604020202020204" pitchFamily="34" charset="0"/>
                <a:cs typeface="Arial" panose="020B0604020202020204" pitchFamily="34" charset="0"/>
              </a:rPr>
              <a:t>BONNEVILLE POWER ADMINISTRATION | QBR </a:t>
            </a:r>
            <a:r>
              <a:rPr lang="en-US" sz="1100" spc="286" dirty="0" smtClean="0">
                <a:solidFill>
                  <a:srgbClr val="083763"/>
                </a:solidFill>
                <a:latin typeface="Arial" panose="020B0604020202020204" pitchFamily="34" charset="0"/>
                <a:cs typeface="Arial" panose="020B0604020202020204" pitchFamily="34" charset="0"/>
              </a:rPr>
              <a:t>MAY 2021 </a:t>
            </a:r>
            <a:r>
              <a:rPr lang="en-US" sz="1100" spc="286" dirty="0">
                <a:solidFill>
                  <a:srgbClr val="083763"/>
                </a:solidFill>
                <a:latin typeface="Arial" panose="020B0604020202020204" pitchFamily="34" charset="0"/>
                <a:cs typeface="Arial" panose="020B0604020202020204" pitchFamily="34" charset="0"/>
              </a:rPr>
              <a:t>| MICHELLE MANARY</a:t>
            </a:r>
          </a:p>
        </p:txBody>
      </p:sp>
      <p:sp>
        <p:nvSpPr>
          <p:cNvPr id="3" name="TextBox 2"/>
          <p:cNvSpPr txBox="1"/>
          <p:nvPr/>
        </p:nvSpPr>
        <p:spPr>
          <a:xfrm>
            <a:off x="10820400" y="1600200"/>
            <a:ext cx="838200" cy="215444"/>
          </a:xfrm>
          <a:prstGeom prst="rect">
            <a:avLst/>
          </a:prstGeom>
          <a:solidFill>
            <a:schemeClr val="bg1"/>
          </a:solidFill>
        </p:spPr>
        <p:txBody>
          <a:bodyPr wrap="square" rtlCol="0">
            <a:spAutoFit/>
          </a:bodyPr>
          <a:lstStyle/>
          <a:p>
            <a:r>
              <a:rPr lang="en-US" sz="800" dirty="0" smtClean="0">
                <a:solidFill>
                  <a:schemeClr val="bg1"/>
                </a:solidFill>
              </a:rPr>
              <a:t>x</a:t>
            </a:r>
            <a:endParaRPr lang="en-US" dirty="0">
              <a:solidFill>
                <a:schemeClr val="bg1"/>
              </a:solidFill>
            </a:endParaRPr>
          </a:p>
        </p:txBody>
      </p:sp>
      <p:grpSp>
        <p:nvGrpSpPr>
          <p:cNvPr id="21" name="Group 20"/>
          <p:cNvGrpSpPr/>
          <p:nvPr/>
        </p:nvGrpSpPr>
        <p:grpSpPr>
          <a:xfrm>
            <a:off x="228600" y="7131014"/>
            <a:ext cx="11845856" cy="454485"/>
            <a:chOff x="-1995326" y="3143575"/>
            <a:chExt cx="11845856" cy="454485"/>
          </a:xfrm>
        </p:grpSpPr>
        <p:sp>
          <p:nvSpPr>
            <p:cNvPr id="22" name="TextBox 3"/>
            <p:cNvSpPr txBox="1"/>
            <p:nvPr/>
          </p:nvSpPr>
          <p:spPr>
            <a:xfrm>
              <a:off x="-342901" y="3191737"/>
              <a:ext cx="1918607"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b="1" dirty="0" smtClean="0">
                  <a:solidFill>
                    <a:srgbClr val="0F6FC6"/>
                  </a:solidFill>
                  <a:latin typeface="Arial" panose="020B0604020202020204" pitchFamily="34" charset="0"/>
                  <a:cs typeface="Arial" panose="020B0604020202020204" pitchFamily="34" charset="0"/>
                </a:rPr>
                <a:t>93</a:t>
              </a:r>
              <a:endParaRPr lang="en-US" sz="1600" b="1" dirty="0">
                <a:solidFill>
                  <a:srgbClr val="0F6FC6"/>
                </a:solidFill>
                <a:latin typeface="Arial" panose="020B0604020202020204" pitchFamily="34" charset="0"/>
                <a:cs typeface="Arial" panose="020B0604020202020204" pitchFamily="34" charset="0"/>
              </a:endParaRPr>
            </a:p>
          </p:txBody>
        </p:sp>
        <p:sp>
          <p:nvSpPr>
            <p:cNvPr id="23" name="TextBox 4"/>
            <p:cNvSpPr txBox="1"/>
            <p:nvPr/>
          </p:nvSpPr>
          <p:spPr>
            <a:xfrm>
              <a:off x="-1995326" y="3143575"/>
              <a:ext cx="2166256"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b="1" dirty="0">
                  <a:solidFill>
                    <a:srgbClr val="0F6FC6"/>
                  </a:solidFill>
                  <a:latin typeface="Arial" panose="020B0604020202020204" pitchFamily="34" charset="0"/>
                  <a:cs typeface="Arial" panose="020B0604020202020204" pitchFamily="34" charset="0"/>
                </a:rPr>
                <a:t>Days</a:t>
              </a:r>
              <a:r>
                <a:rPr lang="en-US" sz="1600" b="1" baseline="0" dirty="0">
                  <a:solidFill>
                    <a:srgbClr val="0F6FC6"/>
                  </a:solidFill>
                  <a:latin typeface="Arial" panose="020B0604020202020204" pitchFamily="34" charset="0"/>
                  <a:cs typeface="Arial" panose="020B0604020202020204" pitchFamily="34" charset="0"/>
                </a:rPr>
                <a:t> Cash</a:t>
              </a:r>
              <a:endParaRPr lang="en-US" sz="1600" b="1" dirty="0">
                <a:solidFill>
                  <a:srgbClr val="0F6FC6"/>
                </a:solidFill>
                <a:latin typeface="Arial" panose="020B0604020202020204" pitchFamily="34" charset="0"/>
                <a:cs typeface="Arial" panose="020B0604020202020204" pitchFamily="34" charset="0"/>
              </a:endParaRPr>
            </a:p>
          </p:txBody>
        </p:sp>
        <p:sp>
          <p:nvSpPr>
            <p:cNvPr id="24" name="TextBox 5"/>
            <p:cNvSpPr txBox="1"/>
            <p:nvPr/>
          </p:nvSpPr>
          <p:spPr>
            <a:xfrm>
              <a:off x="3805121" y="3212180"/>
              <a:ext cx="1918607"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dirty="0" smtClean="0">
                  <a:solidFill>
                    <a:srgbClr val="0F6FC6"/>
                  </a:solidFill>
                </a:rPr>
                <a:t>91</a:t>
              </a:r>
              <a:endParaRPr lang="en-US" sz="1800" b="1" dirty="0">
                <a:solidFill>
                  <a:srgbClr val="0F6FC6"/>
                </a:solidFill>
              </a:endParaRPr>
            </a:p>
          </p:txBody>
        </p:sp>
        <p:sp>
          <p:nvSpPr>
            <p:cNvPr id="25" name="TextBox 6"/>
            <p:cNvSpPr txBox="1"/>
            <p:nvPr/>
          </p:nvSpPr>
          <p:spPr>
            <a:xfrm>
              <a:off x="7931923" y="3217060"/>
              <a:ext cx="1918607"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b="1" dirty="0" smtClean="0">
                  <a:solidFill>
                    <a:srgbClr val="0F6FC6"/>
                  </a:solidFill>
                  <a:latin typeface="Arial" panose="020B0604020202020204" pitchFamily="34" charset="0"/>
                  <a:cs typeface="Arial" panose="020B0604020202020204" pitchFamily="34" charset="0"/>
                </a:rPr>
                <a:t>96</a:t>
              </a:r>
              <a:endParaRPr lang="en-US" sz="1800" b="1" dirty="0">
                <a:solidFill>
                  <a:srgbClr val="0F6FC6"/>
                </a:solidFill>
                <a:latin typeface="Arial" panose="020B0604020202020204" pitchFamily="34" charset="0"/>
                <a:cs typeface="Arial" panose="020B0604020202020204" pitchFamily="34" charset="0"/>
              </a:endParaRPr>
            </a:p>
          </p:txBody>
        </p:sp>
      </p:grpSp>
      <p:graphicFrame>
        <p:nvGraphicFramePr>
          <p:cNvPr id="15" name="Chart 14"/>
          <p:cNvGraphicFramePr>
            <a:graphicFrameLocks/>
          </p:cNvGraphicFramePr>
          <p:nvPr>
            <p:extLst>
              <p:ext uri="{D42A27DB-BD31-4B8C-83A1-F6EECF244321}">
                <p14:modId xmlns:p14="http://schemas.microsoft.com/office/powerpoint/2010/main" val="619979370"/>
              </p:ext>
            </p:extLst>
          </p:nvPr>
        </p:nvGraphicFramePr>
        <p:xfrm>
          <a:off x="609600" y="1002901"/>
          <a:ext cx="13289280" cy="6281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700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solidFill>
                  <a:schemeClr val="bg1"/>
                </a:solidFill>
              </a:rPr>
              <a:t>OTHER FINANCIAL UPDATES</a:t>
            </a:r>
            <a:endParaRPr lang="en-US" sz="6000" dirty="0">
              <a:solidFill>
                <a:schemeClr val="bg1"/>
              </a:solidFill>
            </a:endParaRPr>
          </a:p>
        </p:txBody>
      </p:sp>
      <p:sp>
        <p:nvSpPr>
          <p:cNvPr id="17" name="TextBox 16"/>
          <p:cNvSpPr txBox="1"/>
          <p:nvPr/>
        </p:nvSpPr>
        <p:spPr>
          <a:xfrm>
            <a:off x="11551920" y="7772409"/>
            <a:ext cx="2926080" cy="301136"/>
          </a:xfrm>
          <a:prstGeom prst="rect">
            <a:avLst/>
          </a:prstGeom>
          <a:noFill/>
        </p:spPr>
        <p:txBody>
          <a:bodyPr wrap="square" lIns="130582" tIns="65292" rIns="130582" bIns="65292" rtlCol="0">
            <a:spAutoFit/>
          </a:bodyPr>
          <a:lstStyle/>
          <a:p>
            <a:pPr algn="r">
              <a:defRPr/>
            </a:pPr>
            <a:r>
              <a:rPr lang="en-US" sz="1100" spc="286" dirty="0">
                <a:solidFill>
                  <a:srgbClr val="083763"/>
                </a:solidFill>
                <a:latin typeface="Arial" panose="020B0604020202020204" pitchFamily="34" charset="0"/>
                <a:cs typeface="Arial" panose="020B0604020202020204" pitchFamily="34" charset="0"/>
              </a:rPr>
              <a:t>SLIDE </a:t>
            </a:r>
            <a:fld id="{011DA152-FA6D-4415-BF9F-7089F1343D5B}" type="slidenum">
              <a:rPr lang="en-US" sz="1100" spc="286">
                <a:solidFill>
                  <a:srgbClr val="083763"/>
                </a:solidFill>
                <a:latin typeface="Arial" panose="020B0604020202020204" pitchFamily="34" charset="0"/>
                <a:cs typeface="Arial" panose="020B0604020202020204" pitchFamily="34" charset="0"/>
              </a:rPr>
              <a:pPr algn="r">
                <a:defRPr/>
              </a:pPr>
              <a:t>12</a:t>
            </a:fld>
            <a:endParaRPr lang="en-US" sz="1100" spc="286" dirty="0">
              <a:solidFill>
                <a:srgbClr val="083763"/>
              </a:solidFill>
              <a:latin typeface="Arial" panose="020B0604020202020204" pitchFamily="34" charset="0"/>
              <a:cs typeface="Arial" panose="020B0604020202020204" pitchFamily="34" charset="0"/>
            </a:endParaRPr>
          </a:p>
        </p:txBody>
      </p:sp>
      <p:sp>
        <p:nvSpPr>
          <p:cNvPr id="7" name="TextBox 6"/>
          <p:cNvSpPr txBox="1"/>
          <p:nvPr/>
        </p:nvSpPr>
        <p:spPr>
          <a:xfrm>
            <a:off x="228600" y="7772409"/>
            <a:ext cx="11094720" cy="301136"/>
          </a:xfrm>
          <a:prstGeom prst="rect">
            <a:avLst/>
          </a:prstGeom>
          <a:noFill/>
        </p:spPr>
        <p:txBody>
          <a:bodyPr wrap="square" lIns="130582" tIns="65292" rIns="130582" bIns="65292" rtlCol="0">
            <a:spAutoFit/>
          </a:bodyPr>
          <a:lstStyle/>
          <a:p>
            <a:pPr>
              <a:defRPr/>
            </a:pPr>
            <a:r>
              <a:rPr lang="en-US" sz="1100" spc="286" dirty="0">
                <a:solidFill>
                  <a:srgbClr val="083763"/>
                </a:solidFill>
                <a:latin typeface="Arial" panose="020B0604020202020204" pitchFamily="34" charset="0"/>
                <a:cs typeface="Arial" panose="020B0604020202020204" pitchFamily="34" charset="0"/>
              </a:rPr>
              <a:t>BONNEVILLE POWER ADMINISTRATION | QBR </a:t>
            </a:r>
            <a:r>
              <a:rPr lang="en-US" sz="1100" spc="286" dirty="0" smtClean="0">
                <a:solidFill>
                  <a:srgbClr val="083763"/>
                </a:solidFill>
                <a:latin typeface="Arial" panose="020B0604020202020204" pitchFamily="34" charset="0"/>
                <a:cs typeface="Arial" panose="020B0604020202020204" pitchFamily="34" charset="0"/>
              </a:rPr>
              <a:t>MAY 2021 </a:t>
            </a:r>
            <a:r>
              <a:rPr lang="en-US" sz="1100" spc="286" dirty="0">
                <a:solidFill>
                  <a:srgbClr val="083763"/>
                </a:solidFill>
                <a:latin typeface="Arial" panose="020B0604020202020204" pitchFamily="34" charset="0"/>
                <a:cs typeface="Arial" panose="020B0604020202020204" pitchFamily="34" charset="0"/>
              </a:rPr>
              <a:t>| </a:t>
            </a:r>
            <a:r>
              <a:rPr lang="en-US" sz="1100" spc="286" dirty="0" smtClean="0">
                <a:solidFill>
                  <a:srgbClr val="083763"/>
                </a:solidFill>
                <a:latin typeface="Arial" panose="020B0604020202020204" pitchFamily="34" charset="0"/>
                <a:cs typeface="Arial" panose="020B0604020202020204" pitchFamily="34" charset="0"/>
              </a:rPr>
              <a:t>MICHELLE MANARY</a:t>
            </a:r>
            <a:endParaRPr lang="en-US" sz="1100" spc="286" dirty="0">
              <a:solidFill>
                <a:srgbClr val="083763"/>
              </a:solidFill>
              <a:latin typeface="Arial" panose="020B0604020202020204" pitchFamily="34" charset="0"/>
              <a:cs typeface="Arial" panose="020B0604020202020204" pitchFamily="34" charset="0"/>
            </a:endParaRPr>
          </a:p>
        </p:txBody>
      </p:sp>
      <p:sp>
        <p:nvSpPr>
          <p:cNvPr id="4" name="TextBox 3"/>
          <p:cNvSpPr txBox="1"/>
          <p:nvPr/>
        </p:nvSpPr>
        <p:spPr>
          <a:xfrm>
            <a:off x="670560" y="2005120"/>
            <a:ext cx="13289280" cy="3693319"/>
          </a:xfrm>
          <a:prstGeom prst="rect">
            <a:avLst/>
          </a:prstGeom>
          <a:noFill/>
        </p:spPr>
        <p:txBody>
          <a:bodyPr wrap="square" rtlCol="0">
            <a:spAutoFit/>
          </a:bodyPr>
          <a:lstStyle/>
          <a:p>
            <a:pPr>
              <a:lnSpc>
                <a:spcPct val="150000"/>
              </a:lnSpc>
            </a:pPr>
            <a:endParaRPr lang="en-US" dirty="0" smtClean="0">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Credit rating update</a:t>
            </a:r>
          </a:p>
          <a:p>
            <a:pPr marL="457200" indent="-457200">
              <a:lnSpc>
                <a:spcPct val="15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Michelle </a:t>
            </a:r>
            <a:r>
              <a:rPr lang="en-US" dirty="0" err="1" smtClean="0">
                <a:latin typeface="Arial" panose="020B0604020202020204" pitchFamily="34" charset="0"/>
                <a:cs typeface="Arial" panose="020B0604020202020204" pitchFamily="34" charset="0"/>
              </a:rPr>
              <a:t>Manary’s</a:t>
            </a:r>
            <a:r>
              <a:rPr lang="en-US" dirty="0" smtClean="0">
                <a:latin typeface="Arial" panose="020B0604020202020204" pitchFamily="34" charset="0"/>
                <a:cs typeface="Arial" panose="020B0604020202020204" pitchFamily="34" charset="0"/>
              </a:rPr>
              <a:t> Department of Energy detail in D.C.</a:t>
            </a:r>
          </a:p>
          <a:p>
            <a:pPr marL="457200" indent="-457200">
              <a:lnSpc>
                <a:spcPct val="150000"/>
              </a:lnSpc>
              <a:buFont typeface="Arial" panose="020B0604020202020204" pitchFamily="34" charset="0"/>
              <a:buChar char="•"/>
            </a:pPr>
            <a:r>
              <a:rPr lang="en-US" dirty="0" smtClean="0">
                <a:latin typeface="Arial" panose="020B0604020202020204" pitchFamily="34" charset="0"/>
                <a:cs typeface="Arial" panose="020B0604020202020204" pitchFamily="34" charset="0"/>
              </a:rPr>
              <a:t>May 18 Quarterly Business Review workshop will provide additional details about BPA’s financial performance, an update on Grid Modernization and the Strategic Cost Management initiative, and discussion on Transmission capital execution metrics</a:t>
            </a:r>
            <a:r>
              <a:rPr lang="en-US" dirty="0" smtClean="0"/>
              <a:t>.</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6179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001697"/>
            <a:ext cx="14630400" cy="1737364"/>
          </a:xfrm>
        </p:spPr>
        <p:txBody>
          <a:bodyPr>
            <a:normAutofit/>
          </a:bodyPr>
          <a:lstStyle/>
          <a:p>
            <a:r>
              <a:rPr lang="en-US" sz="5280" b="1" dirty="0">
                <a:solidFill>
                  <a:srgbClr val="0070C0"/>
                </a:solidFill>
                <a:latin typeface="Arial" panose="020B0604020202020204" pitchFamily="34" charset="0"/>
                <a:cs typeface="Arial" panose="020B0604020202020204" pitchFamily="34" charset="0"/>
              </a:rPr>
              <a:t>KEY PERFORMANCE INDICATORS</a:t>
            </a:r>
          </a:p>
          <a:p>
            <a:r>
              <a:rPr lang="en-US" sz="2000" dirty="0">
                <a:solidFill>
                  <a:srgbClr val="0070C0"/>
                </a:solidFill>
                <a:latin typeface="Arial" panose="020B0604020202020204" pitchFamily="34" charset="0"/>
                <a:cs typeface="Arial" panose="020B0604020202020204" pitchFamily="34" charset="0"/>
              </a:rPr>
              <a:t>Joel Cook, CHIEF OPERATING OFFICER</a:t>
            </a:r>
          </a:p>
        </p:txBody>
      </p:sp>
      <p:sp>
        <p:nvSpPr>
          <p:cNvPr id="16" name="TextBox 15"/>
          <p:cNvSpPr txBox="1"/>
          <p:nvPr/>
        </p:nvSpPr>
        <p:spPr>
          <a:xfrm>
            <a:off x="11551920" y="7772410"/>
            <a:ext cx="2926080" cy="301136"/>
          </a:xfrm>
          <a:prstGeom prst="rect">
            <a:avLst/>
          </a:prstGeom>
          <a:noFill/>
        </p:spPr>
        <p:txBody>
          <a:bodyPr wrap="square" lIns="130582" tIns="65292" rIns="130582" bIns="65292" rtlCol="0">
            <a:spAutoFit/>
          </a:bodyPr>
          <a:lstStyle/>
          <a:p>
            <a:pPr algn="r" defTabSz="1097280"/>
            <a:r>
              <a:rPr lang="en-US" sz="1100" spc="286" dirty="0">
                <a:solidFill>
                  <a:srgbClr val="083763"/>
                </a:solidFill>
                <a:latin typeface="Arial" panose="020B0604020202020204" pitchFamily="34" charset="0"/>
                <a:cs typeface="Arial" panose="020B0604020202020204" pitchFamily="34" charset="0"/>
              </a:rPr>
              <a:t>SLIDE </a:t>
            </a:r>
            <a:fld id="{416E8209-C730-4881-85A5-2A9A193CC99D}" type="slidenum">
              <a:rPr lang="en-US" sz="1100" spc="286">
                <a:solidFill>
                  <a:srgbClr val="083763"/>
                </a:solidFill>
                <a:latin typeface="Arial" panose="020B0604020202020204" pitchFamily="34" charset="0"/>
                <a:cs typeface="Arial" panose="020B0604020202020204" pitchFamily="34" charset="0"/>
              </a:rPr>
              <a:pPr algn="r" defTabSz="1097280"/>
              <a:t>13</a:t>
            </a:fld>
            <a:endParaRPr lang="en-US" sz="1100" spc="286" dirty="0">
              <a:solidFill>
                <a:srgbClr val="083763"/>
              </a:solidFill>
              <a:latin typeface="Arial" panose="020B0604020202020204" pitchFamily="34" charset="0"/>
              <a:cs typeface="Arial" panose="020B0604020202020204" pitchFamily="34" charset="0"/>
            </a:endParaRPr>
          </a:p>
        </p:txBody>
      </p:sp>
      <p:sp>
        <p:nvSpPr>
          <p:cNvPr id="17" name="TextBox 16"/>
          <p:cNvSpPr txBox="1"/>
          <p:nvPr/>
        </p:nvSpPr>
        <p:spPr>
          <a:xfrm>
            <a:off x="228600" y="7772410"/>
            <a:ext cx="11094720" cy="301136"/>
          </a:xfrm>
          <a:prstGeom prst="rect">
            <a:avLst/>
          </a:prstGeom>
          <a:noFill/>
        </p:spPr>
        <p:txBody>
          <a:bodyPr wrap="square" lIns="130582" tIns="65292" rIns="130582" bIns="65292" rtlCol="0">
            <a:spAutoFit/>
          </a:bodyPr>
          <a:lstStyle/>
          <a:p>
            <a:pPr defTabSz="1097280"/>
            <a:r>
              <a:rPr lang="en-US" sz="1100" spc="286" dirty="0">
                <a:solidFill>
                  <a:srgbClr val="083763"/>
                </a:solidFill>
                <a:latin typeface="Arial" panose="020B0604020202020204" pitchFamily="34" charset="0"/>
                <a:cs typeface="Arial" panose="020B0604020202020204" pitchFamily="34" charset="0"/>
              </a:rPr>
              <a:t>BONNEVILLE POWER ADMINISTRATION | QBR MAY 2021 | JOEL COOK</a:t>
            </a:r>
          </a:p>
        </p:txBody>
      </p:sp>
      <p:pic>
        <p:nvPicPr>
          <p:cNvPr id="4" name="Picture 3">
            <a:extLst>
              <a:ext uri="{FF2B5EF4-FFF2-40B4-BE49-F238E27FC236}">
                <a16:creationId xmlns:a16="http://schemas.microsoft.com/office/drawing/2014/main" id="{01FFC5D8-BB89-47B7-B518-AF3807692B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28551" y="1359221"/>
            <a:ext cx="4373299" cy="4373299"/>
          </a:xfrm>
          <a:prstGeom prst="rect">
            <a:avLst/>
          </a:prstGeom>
        </p:spPr>
      </p:pic>
    </p:spTree>
    <p:extLst>
      <p:ext uri="{BB962C8B-B14F-4D97-AF65-F5344CB8AC3E}">
        <p14:creationId xmlns:p14="http://schemas.microsoft.com/office/powerpoint/2010/main" val="1978356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chemeClr val="bg1"/>
                </a:solidFill>
              </a:rPr>
              <a:t>STRATEGIC GOALS</a:t>
            </a:r>
            <a:endParaRPr lang="en-US" dirty="0">
              <a:solidFill>
                <a:schemeClr val="bg1"/>
              </a:solidFill>
            </a:endParaRPr>
          </a:p>
        </p:txBody>
      </p:sp>
      <p:sp>
        <p:nvSpPr>
          <p:cNvPr id="4" name="Content Placeholder 1"/>
          <p:cNvSpPr txBox="1">
            <a:spLocks/>
          </p:cNvSpPr>
          <p:nvPr/>
        </p:nvSpPr>
        <p:spPr>
          <a:xfrm>
            <a:off x="853440" y="3025754"/>
            <a:ext cx="6461760" cy="1522800"/>
          </a:xfrm>
          <a:prstGeom prst="rect">
            <a:avLst/>
          </a:prstGeom>
        </p:spPr>
        <p:txBody>
          <a:bodyPr vert="horz" lIns="130582" tIns="65292" rIns="130582" bIns="65292" rtlCol="0">
            <a:normAutofit/>
          </a:bodyPr>
          <a:lstStyle>
            <a:lvl1pPr marL="489808" indent="-489808"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endParaRPr lang="en-US" sz="2900" dirty="0">
              <a:solidFill>
                <a:prstClr val="black"/>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450" y="1657344"/>
            <a:ext cx="5486411" cy="132588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6166" y="1652228"/>
            <a:ext cx="5486411" cy="132588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174" y="3630133"/>
            <a:ext cx="5486411" cy="132588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2563" y="3626689"/>
            <a:ext cx="5486411" cy="1325884"/>
          </a:xfrm>
          <a:prstGeom prst="rect">
            <a:avLst/>
          </a:prstGeom>
        </p:spPr>
      </p:pic>
      <p:sp>
        <p:nvSpPr>
          <p:cNvPr id="12" name="Content Placeholder 1"/>
          <p:cNvSpPr txBox="1">
            <a:spLocks/>
          </p:cNvSpPr>
          <p:nvPr/>
        </p:nvSpPr>
        <p:spPr>
          <a:xfrm>
            <a:off x="835854" y="6226154"/>
            <a:ext cx="6461760" cy="1522800"/>
          </a:xfrm>
          <a:prstGeom prst="rect">
            <a:avLst/>
          </a:prstGeom>
        </p:spPr>
        <p:txBody>
          <a:bodyPr vert="horz" lIns="130582" tIns="65292" rIns="130582" bIns="65292" rtlCol="0">
            <a:normAutofit/>
          </a:bodyPr>
          <a:lstStyle>
            <a:lvl1pPr marL="489808" indent="-489808"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endParaRPr lang="en-US" sz="2900" dirty="0">
              <a:solidFill>
                <a:prstClr val="black"/>
              </a:solidFill>
              <a:latin typeface="Arial" panose="020B0604020202020204" pitchFamily="34" charset="0"/>
              <a:cs typeface="Arial" panose="020B0604020202020204" pitchFamily="34" charset="0"/>
            </a:endParaRPr>
          </a:p>
        </p:txBody>
      </p:sp>
      <p:sp>
        <p:nvSpPr>
          <p:cNvPr id="14" name="Content Placeholder 1"/>
          <p:cNvSpPr txBox="1">
            <a:spLocks/>
          </p:cNvSpPr>
          <p:nvPr/>
        </p:nvSpPr>
        <p:spPr>
          <a:xfrm>
            <a:off x="8092440" y="3049200"/>
            <a:ext cx="6461760" cy="1522800"/>
          </a:xfrm>
          <a:prstGeom prst="rect">
            <a:avLst/>
          </a:prstGeom>
        </p:spPr>
        <p:txBody>
          <a:bodyPr vert="horz" lIns="130582" tIns="65292" rIns="130582" bIns="65292" rtlCol="0">
            <a:normAutofit/>
          </a:bodyPr>
          <a:lstStyle>
            <a:lvl1pPr marL="489808" indent="-489808"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endParaRPr lang="en-US" sz="2900" dirty="0">
              <a:solidFill>
                <a:prstClr val="black"/>
              </a:solidFill>
              <a:latin typeface="Arial" panose="020B0604020202020204" pitchFamily="34" charset="0"/>
              <a:cs typeface="Arial" panose="020B0604020202020204" pitchFamily="34" charset="0"/>
            </a:endParaRPr>
          </a:p>
        </p:txBody>
      </p:sp>
      <p:sp>
        <p:nvSpPr>
          <p:cNvPr id="15" name="Content Placeholder 1"/>
          <p:cNvSpPr txBox="1">
            <a:spLocks/>
          </p:cNvSpPr>
          <p:nvPr/>
        </p:nvSpPr>
        <p:spPr>
          <a:xfrm>
            <a:off x="8074854" y="6249600"/>
            <a:ext cx="6461760" cy="1522800"/>
          </a:xfrm>
          <a:prstGeom prst="rect">
            <a:avLst/>
          </a:prstGeom>
        </p:spPr>
        <p:txBody>
          <a:bodyPr vert="horz" lIns="130582" tIns="65292" rIns="130582" bIns="65292" rtlCol="0">
            <a:normAutofit/>
          </a:bodyPr>
          <a:lstStyle>
            <a:lvl1pPr marL="489808" indent="-489808" algn="l" defTabSz="1306155"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1061251" indent="-408174" algn="l" defTabSz="1306155"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632694" indent="-326539" algn="l" defTabSz="1306155"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2285771"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938849"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591926"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4245003"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898082"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551160" indent="-326539" algn="l" defTabSz="1306155"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endParaRPr lang="en-US" sz="2900" dirty="0">
              <a:solidFill>
                <a:prstClr val="black"/>
              </a:solidFill>
              <a:latin typeface="Arial" panose="020B0604020202020204" pitchFamily="34" charset="0"/>
              <a:cs typeface="Arial" panose="020B0604020202020204" pitchFamily="34" charset="0"/>
            </a:endParaRPr>
          </a:p>
        </p:txBody>
      </p:sp>
      <p:sp>
        <p:nvSpPr>
          <p:cNvPr id="6" name="TextBox 15"/>
          <p:cNvSpPr txBox="1"/>
          <p:nvPr/>
        </p:nvSpPr>
        <p:spPr>
          <a:xfrm>
            <a:off x="228600" y="7772409"/>
            <a:ext cx="11094720" cy="301136"/>
          </a:xfrm>
          <a:prstGeom prst="rect">
            <a:avLst/>
          </a:prstGeom>
          <a:noFill/>
        </p:spPr>
        <p:txBody>
          <a:bodyPr wrap="square" lIns="130582" tIns="65292" rIns="130582" bIns="65292" rtlCol="0">
            <a:spAutoFit/>
          </a:bodyPr>
          <a:lstStyle/>
          <a:p>
            <a:r>
              <a:rPr lang="en-US" sz="1100" spc="286" dirty="0">
                <a:solidFill>
                  <a:srgbClr val="083763"/>
                </a:solidFill>
                <a:latin typeface="Arial" panose="020B0604020202020204" pitchFamily="34" charset="0"/>
                <a:cs typeface="Arial" panose="020B0604020202020204" pitchFamily="34" charset="0"/>
              </a:rPr>
              <a:t>BONNEVILLE POWER ADMINISTRATION | QBR </a:t>
            </a:r>
            <a:r>
              <a:rPr lang="en-US" sz="1100" spc="286" dirty="0" smtClean="0">
                <a:solidFill>
                  <a:srgbClr val="083763"/>
                </a:solidFill>
                <a:latin typeface="Arial" panose="020B0604020202020204" pitchFamily="34" charset="0"/>
                <a:cs typeface="Arial" panose="020B0604020202020204" pitchFamily="34" charset="0"/>
              </a:rPr>
              <a:t>MAY 2021 </a:t>
            </a:r>
            <a:r>
              <a:rPr lang="en-US" sz="1100" spc="286" dirty="0">
                <a:solidFill>
                  <a:srgbClr val="083763"/>
                </a:solidFill>
                <a:latin typeface="Arial" panose="020B0604020202020204" pitchFamily="34" charset="0"/>
                <a:cs typeface="Arial" panose="020B0604020202020204" pitchFamily="34" charset="0"/>
              </a:rPr>
              <a:t>| </a:t>
            </a:r>
            <a:r>
              <a:rPr lang="en-US" sz="1100" spc="286" dirty="0" smtClean="0">
                <a:solidFill>
                  <a:srgbClr val="083763"/>
                </a:solidFill>
                <a:latin typeface="Arial" panose="020B0604020202020204" pitchFamily="34" charset="0"/>
                <a:cs typeface="Arial" panose="020B0604020202020204" pitchFamily="34" charset="0"/>
              </a:rPr>
              <a:t>JOEL COOK</a:t>
            </a:r>
            <a:endParaRPr lang="en-US" sz="1100" spc="286" dirty="0">
              <a:solidFill>
                <a:srgbClr val="083763"/>
              </a:solidFill>
              <a:latin typeface="Arial" panose="020B0604020202020204" pitchFamily="34" charset="0"/>
              <a:cs typeface="Arial" panose="020B0604020202020204" pitchFamily="34" charset="0"/>
            </a:endParaRPr>
          </a:p>
        </p:txBody>
      </p:sp>
      <p:sp>
        <p:nvSpPr>
          <p:cNvPr id="7" name="TextBox 16"/>
          <p:cNvSpPr txBox="1"/>
          <p:nvPr/>
        </p:nvSpPr>
        <p:spPr>
          <a:xfrm>
            <a:off x="11551920" y="7772409"/>
            <a:ext cx="2926080" cy="301136"/>
          </a:xfrm>
          <a:prstGeom prst="rect">
            <a:avLst/>
          </a:prstGeom>
          <a:noFill/>
        </p:spPr>
        <p:txBody>
          <a:bodyPr wrap="square" lIns="130582" tIns="65292" rIns="130582" bIns="65292" rtlCol="0">
            <a:spAutoFit/>
          </a:bodyPr>
          <a:lstStyle/>
          <a:p>
            <a:pPr algn="r"/>
            <a:r>
              <a:rPr lang="en-US" sz="1100" spc="286" dirty="0">
                <a:solidFill>
                  <a:srgbClr val="083763"/>
                </a:solidFill>
                <a:latin typeface="Arial" panose="020B0604020202020204" pitchFamily="34" charset="0"/>
                <a:cs typeface="Arial" panose="020B0604020202020204" pitchFamily="34" charset="0"/>
              </a:rPr>
              <a:t>SLIDE </a:t>
            </a:r>
            <a:fld id="{416E8209-C730-4881-85A5-2A9A193CC99D}" type="slidenum">
              <a:rPr lang="en-US" sz="1100" spc="286">
                <a:solidFill>
                  <a:srgbClr val="083763"/>
                </a:solidFill>
                <a:latin typeface="Arial" panose="020B0604020202020204" pitchFamily="34" charset="0"/>
                <a:cs typeface="Arial" panose="020B0604020202020204" pitchFamily="34" charset="0"/>
              </a:rPr>
              <a:pPr algn="r"/>
              <a:t>14</a:t>
            </a:fld>
            <a:endParaRPr lang="en-US" sz="1100" spc="286" dirty="0">
              <a:solidFill>
                <a:srgbClr val="083763"/>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7"/>
          <a:stretch>
            <a:fillRect/>
          </a:stretch>
        </p:blipFill>
        <p:spPr>
          <a:xfrm>
            <a:off x="4433485" y="5587439"/>
            <a:ext cx="5763429" cy="1400370"/>
          </a:xfrm>
          <a:prstGeom prst="rect">
            <a:avLst/>
          </a:prstGeom>
        </p:spPr>
      </p:pic>
    </p:spTree>
    <p:extLst>
      <p:ext uri="{BB962C8B-B14F-4D97-AF65-F5344CB8AC3E}">
        <p14:creationId xmlns:p14="http://schemas.microsoft.com/office/powerpoint/2010/main" val="955997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6FC6"/>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21297" b="33700"/>
          <a:stretch/>
        </p:blipFill>
        <p:spPr>
          <a:xfrm>
            <a:off x="0" y="0"/>
            <a:ext cx="14614515" cy="3291840"/>
          </a:xfrm>
          <a:prstGeom prst="rect">
            <a:avLst/>
          </a:prstGeom>
        </p:spPr>
      </p:pic>
      <p:sp>
        <p:nvSpPr>
          <p:cNvPr id="10" name="Rectangle 9"/>
          <p:cNvSpPr/>
          <p:nvPr/>
        </p:nvSpPr>
        <p:spPr>
          <a:xfrm>
            <a:off x="0" y="3273552"/>
            <a:ext cx="14630400" cy="109728"/>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defRPr/>
            </a:pPr>
            <a:endParaRPr lang="en-US" dirty="0">
              <a:solidFill>
                <a:prstClr val="white"/>
              </a:solidFill>
            </a:endParaRPr>
          </a:p>
        </p:txBody>
      </p:sp>
      <p:sp>
        <p:nvSpPr>
          <p:cNvPr id="12" name="Subtitle 2"/>
          <p:cNvSpPr>
            <a:spLocks noGrp="1"/>
          </p:cNvSpPr>
          <p:nvPr>
            <p:ph type="subTitle" idx="1"/>
          </p:nvPr>
        </p:nvSpPr>
        <p:spPr>
          <a:xfrm>
            <a:off x="609600" y="6309360"/>
            <a:ext cx="13533120" cy="1737360"/>
          </a:xfrm>
        </p:spPr>
        <p:txBody>
          <a:bodyPr>
            <a:normAutofit/>
          </a:bodyPr>
          <a:lstStyle/>
          <a:p>
            <a:r>
              <a:rPr lang="en-US" sz="5700" b="1" dirty="0"/>
              <a:t>QUESTION AND ANSWER</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1"/>
            <a:ext cx="14630400" cy="581558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5815584"/>
            <a:ext cx="14630400" cy="109728"/>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defRPr/>
            </a:pPr>
            <a:endParaRPr lang="en-US" dirty="0">
              <a:solidFill>
                <a:prstClr val="white"/>
              </a:solidFill>
            </a:endParaRPr>
          </a:p>
        </p:txBody>
      </p:sp>
      <p:sp>
        <p:nvSpPr>
          <p:cNvPr id="11" name="TextBox 10"/>
          <p:cNvSpPr txBox="1"/>
          <p:nvPr/>
        </p:nvSpPr>
        <p:spPr>
          <a:xfrm>
            <a:off x="11551920" y="7772409"/>
            <a:ext cx="2926080" cy="301136"/>
          </a:xfrm>
          <a:prstGeom prst="rect">
            <a:avLst/>
          </a:prstGeom>
          <a:noFill/>
        </p:spPr>
        <p:txBody>
          <a:bodyPr wrap="square" lIns="130582" tIns="65292" rIns="130582" bIns="65292" rtlCol="0">
            <a:spAutoFit/>
          </a:bodyPr>
          <a:lstStyle/>
          <a:p>
            <a:pPr algn="r">
              <a:defRPr/>
            </a:pPr>
            <a:r>
              <a:rPr lang="en-US" sz="1100" spc="286" dirty="0">
                <a:solidFill>
                  <a:prstClr val="white"/>
                </a:solidFill>
                <a:latin typeface="Arial" panose="020B0604020202020204" pitchFamily="34" charset="0"/>
                <a:cs typeface="Arial" panose="020B0604020202020204" pitchFamily="34" charset="0"/>
              </a:rPr>
              <a:t>SLIDE </a:t>
            </a:r>
            <a:fld id="{416E8209-C730-4881-85A5-2A9A193CC99D}" type="slidenum">
              <a:rPr lang="en-US" sz="1100" spc="286">
                <a:solidFill>
                  <a:prstClr val="white"/>
                </a:solidFill>
                <a:latin typeface="Arial" panose="020B0604020202020204" pitchFamily="34" charset="0"/>
                <a:cs typeface="Arial" panose="020B0604020202020204" pitchFamily="34" charset="0"/>
              </a:rPr>
              <a:pPr algn="r">
                <a:defRPr/>
              </a:pPr>
              <a:t>15</a:t>
            </a:fld>
            <a:endParaRPr lang="en-US" sz="1100" spc="286" dirty="0">
              <a:solidFill>
                <a:prstClr val="white"/>
              </a:solidFill>
              <a:latin typeface="Arial" panose="020B0604020202020204" pitchFamily="34" charset="0"/>
              <a:cs typeface="Arial" panose="020B0604020202020204" pitchFamily="34" charset="0"/>
            </a:endParaRPr>
          </a:p>
        </p:txBody>
      </p:sp>
      <p:sp>
        <p:nvSpPr>
          <p:cNvPr id="16" name="TextBox 15"/>
          <p:cNvSpPr txBox="1"/>
          <p:nvPr/>
        </p:nvSpPr>
        <p:spPr>
          <a:xfrm>
            <a:off x="228600" y="7772409"/>
            <a:ext cx="11094720" cy="301136"/>
          </a:xfrm>
          <a:prstGeom prst="rect">
            <a:avLst/>
          </a:prstGeom>
          <a:noFill/>
        </p:spPr>
        <p:txBody>
          <a:bodyPr wrap="square" lIns="130582" tIns="65292" rIns="130582" bIns="65292" rtlCol="0">
            <a:spAutoFit/>
          </a:bodyPr>
          <a:lstStyle/>
          <a:p>
            <a:pPr>
              <a:defRPr/>
            </a:pPr>
            <a:r>
              <a:rPr lang="en-US" sz="1100" spc="286" dirty="0">
                <a:solidFill>
                  <a:prstClr val="white"/>
                </a:solidFill>
                <a:latin typeface="Arial" panose="020B0604020202020204" pitchFamily="34" charset="0"/>
                <a:cs typeface="Arial" panose="020B0604020202020204" pitchFamily="34" charset="0"/>
              </a:rPr>
              <a:t>BONNEVILLE POWER ADMINISTRATION | QBR </a:t>
            </a:r>
            <a:r>
              <a:rPr lang="en-US" sz="1100" spc="286" dirty="0" smtClean="0">
                <a:solidFill>
                  <a:prstClr val="white"/>
                </a:solidFill>
                <a:latin typeface="Arial" panose="020B0604020202020204" pitchFamily="34" charset="0"/>
                <a:cs typeface="Arial" panose="020B0604020202020204" pitchFamily="34" charset="0"/>
              </a:rPr>
              <a:t>MAY 2021</a:t>
            </a:r>
            <a:endParaRPr lang="en-US" sz="1100" spc="286"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370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idx="1"/>
          </p:nvPr>
        </p:nvSpPr>
        <p:spPr>
          <a:xfrm>
            <a:off x="731520" y="1747562"/>
            <a:ext cx="13167360" cy="5491438"/>
          </a:xfrm>
        </p:spPr>
        <p:txBody>
          <a:bodyPr>
            <a:normAutofit fontScale="77500" lnSpcReduction="20000"/>
          </a:bodyPr>
          <a:lstStyle/>
          <a:p>
            <a:pPr marL="0" indent="0" algn="ctr">
              <a:buNone/>
            </a:pPr>
            <a:endParaRPr lang="en-US" b="1" dirty="0" smtClean="0"/>
          </a:p>
          <a:p>
            <a:pPr marL="0" indent="0" algn="ctr">
              <a:buNone/>
            </a:pPr>
            <a:r>
              <a:rPr lang="en-US" dirty="0" smtClean="0"/>
              <a:t>The </a:t>
            </a:r>
            <a:r>
              <a:rPr lang="en-US" dirty="0"/>
              <a:t>QBR t</a:t>
            </a:r>
            <a:r>
              <a:rPr lang="en-US" dirty="0" smtClean="0"/>
              <a:t>echnical workshop is on </a:t>
            </a:r>
          </a:p>
          <a:p>
            <a:pPr marL="0" indent="0" algn="ctr">
              <a:buNone/>
            </a:pPr>
            <a:r>
              <a:rPr lang="en-US" b="1" dirty="0" smtClean="0"/>
              <a:t>May 18</a:t>
            </a:r>
            <a:r>
              <a:rPr lang="en-US" dirty="0" smtClean="0"/>
              <a:t> from 1 to 3 p.m.</a:t>
            </a:r>
          </a:p>
          <a:p>
            <a:pPr marL="0" indent="0" algn="ctr">
              <a:buNone/>
            </a:pPr>
            <a:endParaRPr lang="en-US" dirty="0" smtClean="0"/>
          </a:p>
          <a:p>
            <a:pPr marL="0" indent="0" algn="ctr">
              <a:buNone/>
            </a:pPr>
            <a:r>
              <a:rPr lang="en-US" dirty="0" smtClean="0"/>
              <a:t>The </a:t>
            </a:r>
            <a:r>
              <a:rPr lang="en-US" dirty="0"/>
              <a:t>next QBR </a:t>
            </a:r>
            <a:r>
              <a:rPr lang="en-US" dirty="0" smtClean="0"/>
              <a:t>will be held in</a:t>
            </a:r>
            <a:endParaRPr lang="en-US" dirty="0"/>
          </a:p>
          <a:p>
            <a:pPr marL="0" indent="0" algn="ctr">
              <a:buNone/>
            </a:pPr>
            <a:r>
              <a:rPr lang="en-US" b="1" dirty="0" smtClean="0"/>
              <a:t>August</a:t>
            </a:r>
            <a:endParaRPr lang="en-US" b="1" dirty="0"/>
          </a:p>
          <a:p>
            <a:pPr marL="0" indent="0" algn="ctr">
              <a:buNone/>
            </a:pPr>
            <a:endParaRPr lang="en-US" b="1" dirty="0"/>
          </a:p>
          <a:p>
            <a:pPr marL="0" indent="0" algn="ctr">
              <a:buNone/>
            </a:pPr>
            <a:r>
              <a:rPr lang="en-US" b="1" dirty="0"/>
              <a:t>Didn’t get your question answered?</a:t>
            </a:r>
          </a:p>
          <a:p>
            <a:pPr marL="0" indent="0" algn="ctr">
              <a:buNone/>
            </a:pPr>
            <a:r>
              <a:rPr lang="en-US" dirty="0"/>
              <a:t>Email Communications@bpa.gov. Answers will </a:t>
            </a:r>
            <a:r>
              <a:rPr lang="en-US" dirty="0" smtClean="0"/>
              <a:t>be provided at the QBR technical workshop if possible, or </a:t>
            </a:r>
            <a:r>
              <a:rPr lang="en-US" dirty="0"/>
              <a:t>posted to www.bpa.gov/goto/QBR. </a:t>
            </a:r>
          </a:p>
          <a:p>
            <a:pPr marL="0" indent="0" algn="ctr">
              <a:buNone/>
            </a:pPr>
            <a:endParaRPr lang="en-US" dirty="0"/>
          </a:p>
        </p:txBody>
      </p:sp>
      <p:sp>
        <p:nvSpPr>
          <p:cNvPr id="2" name="Title 1"/>
          <p:cNvSpPr>
            <a:spLocks noGrp="1"/>
          </p:cNvSpPr>
          <p:nvPr>
            <p:ph type="title"/>
          </p:nvPr>
        </p:nvSpPr>
        <p:spPr/>
        <p:txBody>
          <a:bodyPr/>
          <a:lstStyle/>
          <a:p>
            <a:pPr algn="ctr"/>
            <a:r>
              <a:rPr lang="en-US" dirty="0">
                <a:solidFill>
                  <a:schemeClr val="bg1"/>
                </a:solidFill>
              </a:rPr>
              <a:t>THANK YOU</a:t>
            </a:r>
          </a:p>
        </p:txBody>
      </p:sp>
      <p:sp>
        <p:nvSpPr>
          <p:cNvPr id="15" name="TextBox 14"/>
          <p:cNvSpPr txBox="1"/>
          <p:nvPr/>
        </p:nvSpPr>
        <p:spPr>
          <a:xfrm>
            <a:off x="11551920" y="7772409"/>
            <a:ext cx="2926080" cy="301136"/>
          </a:xfrm>
          <a:prstGeom prst="rect">
            <a:avLst/>
          </a:prstGeom>
          <a:noFill/>
        </p:spPr>
        <p:txBody>
          <a:bodyPr wrap="square" lIns="130582" tIns="65292" rIns="130582" bIns="65292" rtlCol="0">
            <a:spAutoFit/>
          </a:bodyPr>
          <a:lstStyle/>
          <a:p>
            <a:pPr algn="r"/>
            <a:r>
              <a:rPr lang="en-US" sz="1100" spc="286" dirty="0">
                <a:solidFill>
                  <a:srgbClr val="083763"/>
                </a:solidFill>
                <a:latin typeface="Arial" panose="020B0604020202020204" pitchFamily="34" charset="0"/>
                <a:cs typeface="Arial" panose="020B0604020202020204" pitchFamily="34" charset="0"/>
              </a:rPr>
              <a:t>SLIDE </a:t>
            </a:r>
            <a:fld id="{011DA152-FA6D-4415-BF9F-7089F1343D5B}" type="slidenum">
              <a:rPr lang="en-US" sz="1100" spc="286">
                <a:solidFill>
                  <a:srgbClr val="083763"/>
                </a:solidFill>
                <a:latin typeface="Arial" panose="020B0604020202020204" pitchFamily="34" charset="0"/>
                <a:cs typeface="Arial" panose="020B0604020202020204" pitchFamily="34" charset="0"/>
              </a:rPr>
              <a:t>16</a:t>
            </a:fld>
            <a:endParaRPr lang="en-US" sz="1100" spc="286" dirty="0">
              <a:solidFill>
                <a:srgbClr val="083763"/>
              </a:solidFill>
              <a:latin typeface="Arial" panose="020B0604020202020204" pitchFamily="34" charset="0"/>
              <a:cs typeface="Arial" panose="020B0604020202020204" pitchFamily="34" charset="0"/>
            </a:endParaRPr>
          </a:p>
        </p:txBody>
      </p:sp>
      <p:sp>
        <p:nvSpPr>
          <p:cNvPr id="8" name="TextBox 7"/>
          <p:cNvSpPr txBox="1"/>
          <p:nvPr/>
        </p:nvSpPr>
        <p:spPr>
          <a:xfrm>
            <a:off x="228600" y="7772409"/>
            <a:ext cx="11094720" cy="301136"/>
          </a:xfrm>
          <a:prstGeom prst="rect">
            <a:avLst/>
          </a:prstGeom>
          <a:noFill/>
        </p:spPr>
        <p:txBody>
          <a:bodyPr wrap="square" lIns="130582" tIns="65292" rIns="130582" bIns="65292" rtlCol="0">
            <a:spAutoFit/>
          </a:bodyPr>
          <a:lstStyle/>
          <a:p>
            <a:r>
              <a:rPr lang="en-US" sz="1100" spc="286" dirty="0">
                <a:solidFill>
                  <a:srgbClr val="083763"/>
                </a:solidFill>
                <a:latin typeface="Arial" panose="020B0604020202020204" pitchFamily="34" charset="0"/>
                <a:cs typeface="Arial" panose="020B0604020202020204" pitchFamily="34" charset="0"/>
              </a:rPr>
              <a:t>BONNEVILLE POWER ADMINISTRATION | QBR </a:t>
            </a:r>
            <a:r>
              <a:rPr lang="en-US" sz="1100" spc="286" dirty="0" smtClean="0">
                <a:solidFill>
                  <a:srgbClr val="083763"/>
                </a:solidFill>
                <a:latin typeface="Arial" panose="020B0604020202020204" pitchFamily="34" charset="0"/>
                <a:cs typeface="Arial" panose="020B0604020202020204" pitchFamily="34" charset="0"/>
              </a:rPr>
              <a:t>MAY 2021 </a:t>
            </a:r>
            <a:endParaRPr lang="en-US" sz="1100" spc="286" dirty="0">
              <a:solidFill>
                <a:srgbClr val="083763"/>
              </a:solidFill>
              <a:latin typeface="Arial" panose="020B0604020202020204" pitchFamily="34" charset="0"/>
              <a:cs typeface="Arial" panose="020B0604020202020204" pitchFamily="34" charset="0"/>
            </a:endParaRPr>
          </a:p>
        </p:txBody>
      </p:sp>
      <p:sp>
        <p:nvSpPr>
          <p:cNvPr id="3" name="Rectangle 2">
            <a:hlinkClick r:id="rId3"/>
          </p:cNvPr>
          <p:cNvSpPr/>
          <p:nvPr/>
        </p:nvSpPr>
        <p:spPr>
          <a:xfrm>
            <a:off x="2362200" y="4343400"/>
            <a:ext cx="5638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dirty="0"/>
          </a:p>
        </p:txBody>
      </p:sp>
      <p:sp>
        <p:nvSpPr>
          <p:cNvPr id="4" name="Rectangle 3">
            <a:hlinkClick r:id="rId4"/>
          </p:cNvPr>
          <p:cNvSpPr/>
          <p:nvPr/>
        </p:nvSpPr>
        <p:spPr>
          <a:xfrm>
            <a:off x="4724400" y="4876800"/>
            <a:ext cx="5029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dirty="0"/>
          </a:p>
        </p:txBody>
      </p:sp>
      <p:sp>
        <p:nvSpPr>
          <p:cNvPr id="5" name="Rectangle 4">
            <a:hlinkClick r:id="rId5"/>
          </p:cNvPr>
          <p:cNvSpPr/>
          <p:nvPr/>
        </p:nvSpPr>
        <p:spPr>
          <a:xfrm>
            <a:off x="4038602" y="6553200"/>
            <a:ext cx="6324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dirty="0"/>
          </a:p>
        </p:txBody>
      </p:sp>
    </p:spTree>
    <p:extLst>
      <p:ext uri="{BB962C8B-B14F-4D97-AF65-F5344CB8AC3E}">
        <p14:creationId xmlns:p14="http://schemas.microsoft.com/office/powerpoint/2010/main" val="3886763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F6FC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700" b="1" dirty="0">
                <a:solidFill>
                  <a:schemeClr val="bg1"/>
                </a:solidFill>
                <a:latin typeface="Arial" panose="020B0604020202020204" pitchFamily="34" charset="0"/>
                <a:cs typeface="Arial" panose="020B0604020202020204" pitchFamily="34" charset="0"/>
              </a:rPr>
              <a:t>FINANCIAL DISCLOSURE</a:t>
            </a:r>
          </a:p>
        </p:txBody>
      </p:sp>
      <p:sp>
        <p:nvSpPr>
          <p:cNvPr id="6" name="Content Placeholder 3"/>
          <p:cNvSpPr>
            <a:spLocks noGrp="1"/>
          </p:cNvSpPr>
          <p:nvPr>
            <p:ph idx="1"/>
          </p:nvPr>
        </p:nvSpPr>
        <p:spPr>
          <a:xfrm>
            <a:off x="731520" y="2895600"/>
            <a:ext cx="13167360" cy="4455799"/>
          </a:xfrm>
        </p:spPr>
        <p:txBody>
          <a:bodyPr>
            <a:normAutofit/>
          </a:bodyPr>
          <a:lstStyle/>
          <a:p>
            <a:pPr marL="0" indent="0" algn="ctr">
              <a:buNone/>
            </a:pPr>
            <a:r>
              <a:rPr lang="en-US" dirty="0">
                <a:solidFill>
                  <a:schemeClr val="bg1"/>
                </a:solidFill>
                <a:latin typeface="Arial" panose="020B0604020202020204" pitchFamily="34" charset="0"/>
                <a:cs typeface="Arial" panose="020B0604020202020204" pitchFamily="34" charset="0"/>
              </a:rPr>
              <a:t>This information was made publicly</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available on </a:t>
            </a:r>
            <a:r>
              <a:rPr lang="en-US" dirty="0" smtClean="0">
                <a:solidFill>
                  <a:schemeClr val="bg1"/>
                </a:solidFill>
              </a:rPr>
              <a:t>May</a:t>
            </a:r>
            <a:r>
              <a:rPr lang="en-US" dirty="0">
                <a:solidFill>
                  <a:schemeClr val="bg1"/>
                </a:solidFill>
              </a:rPr>
              <a:t> </a:t>
            </a:r>
            <a:r>
              <a:rPr lang="en-US" dirty="0" smtClean="0">
                <a:solidFill>
                  <a:schemeClr val="bg1"/>
                </a:solidFill>
              </a:rPr>
              <a:t>7,</a:t>
            </a:r>
            <a:r>
              <a:rPr lang="en-US" dirty="0" smtClean="0">
                <a:solidFill>
                  <a:schemeClr val="bg1"/>
                </a:solidFill>
                <a:latin typeface="Arial" panose="020B0604020202020204" pitchFamily="34" charset="0"/>
                <a:cs typeface="Arial" panose="020B0604020202020204" pitchFamily="34" charset="0"/>
              </a:rPr>
              <a:t> 2021, </a:t>
            </a:r>
            <a:r>
              <a:rPr lang="en-US" dirty="0">
                <a:solidFill>
                  <a:schemeClr val="bg1"/>
                </a:solidFill>
                <a:latin typeface="Arial" panose="020B0604020202020204" pitchFamily="34" charset="0"/>
                <a:cs typeface="Arial" panose="020B0604020202020204" pitchFamily="34" charset="0"/>
              </a:rPr>
              <a:t>and contains </a:t>
            </a: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information </a:t>
            </a:r>
            <a:r>
              <a:rPr lang="en-US" dirty="0">
                <a:solidFill>
                  <a:schemeClr val="bg1"/>
                </a:solidFill>
                <a:latin typeface="Arial" panose="020B0604020202020204" pitchFamily="34" charset="0"/>
                <a:cs typeface="Arial" panose="020B0604020202020204" pitchFamily="34" charset="0"/>
              </a:rPr>
              <a:t>not sourced directly </a:t>
            </a:r>
            <a:r>
              <a:rPr lang="en-US" dirty="0" smtClean="0">
                <a:solidFill>
                  <a:schemeClr val="bg1"/>
                </a:solidFill>
                <a:latin typeface="Arial" panose="020B0604020202020204" pitchFamily="34" charset="0"/>
                <a:cs typeface="Arial" panose="020B0604020202020204" pitchFamily="34" charset="0"/>
              </a:rPr>
              <a:t>from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BPA </a:t>
            </a:r>
            <a:r>
              <a:rPr lang="en-US" dirty="0">
                <a:solidFill>
                  <a:schemeClr val="bg1"/>
                </a:solidFill>
                <a:latin typeface="Arial" panose="020B0604020202020204" pitchFamily="34" charset="0"/>
                <a:cs typeface="Arial" panose="020B0604020202020204" pitchFamily="34" charset="0"/>
              </a:rPr>
              <a:t>financial statements.</a:t>
            </a:r>
            <a:endParaRPr lang="en-US" b="1"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11551920" y="7772409"/>
            <a:ext cx="2926080" cy="301136"/>
          </a:xfrm>
          <a:prstGeom prst="rect">
            <a:avLst/>
          </a:prstGeom>
          <a:noFill/>
        </p:spPr>
        <p:txBody>
          <a:bodyPr wrap="square" lIns="130582" tIns="65292" rIns="130582" bIns="65292" rtlCol="0">
            <a:spAutoFit/>
          </a:bodyPr>
          <a:lstStyle/>
          <a:p>
            <a:pPr algn="r">
              <a:defRPr/>
            </a:pPr>
            <a:r>
              <a:rPr lang="en-US" sz="1100" spc="286" dirty="0">
                <a:solidFill>
                  <a:prstClr val="white"/>
                </a:solidFill>
                <a:latin typeface="Arial" panose="020B0604020202020204" pitchFamily="34" charset="0"/>
                <a:cs typeface="Arial" panose="020B0604020202020204" pitchFamily="34" charset="0"/>
              </a:rPr>
              <a:t>SLIDE </a:t>
            </a:r>
            <a:fld id="{011DA152-FA6D-4415-BF9F-7089F1343D5B}" type="slidenum">
              <a:rPr lang="en-US" sz="1100" spc="286">
                <a:solidFill>
                  <a:prstClr val="white"/>
                </a:solidFill>
                <a:latin typeface="Arial" panose="020B0604020202020204" pitchFamily="34" charset="0"/>
                <a:cs typeface="Arial" panose="020B0604020202020204" pitchFamily="34" charset="0"/>
              </a:rPr>
              <a:pPr algn="r">
                <a:defRPr/>
              </a:pPr>
              <a:t>17</a:t>
            </a:fld>
            <a:endParaRPr lang="en-US" sz="1100" spc="286"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228600" y="7772409"/>
            <a:ext cx="11094720" cy="301136"/>
          </a:xfrm>
          <a:prstGeom prst="rect">
            <a:avLst/>
          </a:prstGeom>
          <a:noFill/>
        </p:spPr>
        <p:txBody>
          <a:bodyPr wrap="square" lIns="130582" tIns="65292" rIns="130582" bIns="65292" rtlCol="0">
            <a:spAutoFit/>
          </a:bodyPr>
          <a:lstStyle/>
          <a:p>
            <a:pPr>
              <a:defRPr/>
            </a:pPr>
            <a:r>
              <a:rPr lang="en-US" sz="1100" spc="286" dirty="0">
                <a:solidFill>
                  <a:prstClr val="white"/>
                </a:solidFill>
                <a:latin typeface="Arial" panose="020B0604020202020204" pitchFamily="34" charset="0"/>
                <a:cs typeface="Arial" panose="020B0604020202020204" pitchFamily="34" charset="0"/>
              </a:rPr>
              <a:t>BONNEVILLE POWER ADMINISTRATION | QBR </a:t>
            </a:r>
            <a:r>
              <a:rPr lang="en-US" sz="1100" spc="286" dirty="0" smtClean="0">
                <a:solidFill>
                  <a:prstClr val="white"/>
                </a:solidFill>
                <a:latin typeface="Arial" panose="020B0604020202020204" pitchFamily="34" charset="0"/>
                <a:cs typeface="Arial" panose="020B0604020202020204" pitchFamily="34" charset="0"/>
              </a:rPr>
              <a:t>MAY 2021 </a:t>
            </a:r>
            <a:endParaRPr lang="en-US" sz="1100" spc="286"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372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001697"/>
            <a:ext cx="14630400" cy="1737364"/>
          </a:xfrm>
        </p:spPr>
        <p:txBody>
          <a:bodyPr>
            <a:normAutofit/>
          </a:bodyPr>
          <a:lstStyle/>
          <a:p>
            <a:r>
              <a:rPr lang="en-US" sz="5280" b="1" dirty="0">
                <a:solidFill>
                  <a:srgbClr val="0070C0"/>
                </a:solidFill>
                <a:latin typeface="Arial" panose="020B0604020202020204" pitchFamily="34" charset="0"/>
                <a:cs typeface="Arial" panose="020B0604020202020204" pitchFamily="34" charset="0"/>
              </a:rPr>
              <a:t>KEY PERFORMANCE INDICATORS</a:t>
            </a:r>
          </a:p>
          <a:p>
            <a:r>
              <a:rPr lang="en-US" sz="2000" dirty="0">
                <a:solidFill>
                  <a:srgbClr val="0070C0"/>
                </a:solidFill>
                <a:latin typeface="Arial" panose="020B0604020202020204" pitchFamily="34" charset="0"/>
                <a:cs typeface="Arial" panose="020B0604020202020204" pitchFamily="34" charset="0"/>
              </a:rPr>
              <a:t>Joel Cook, CHIEF OPERATING OFFICER</a:t>
            </a:r>
          </a:p>
        </p:txBody>
      </p:sp>
      <p:sp>
        <p:nvSpPr>
          <p:cNvPr id="16" name="TextBox 15"/>
          <p:cNvSpPr txBox="1"/>
          <p:nvPr/>
        </p:nvSpPr>
        <p:spPr>
          <a:xfrm>
            <a:off x="11551920" y="7772410"/>
            <a:ext cx="2926080" cy="301136"/>
          </a:xfrm>
          <a:prstGeom prst="rect">
            <a:avLst/>
          </a:prstGeom>
          <a:noFill/>
        </p:spPr>
        <p:txBody>
          <a:bodyPr wrap="square" lIns="130582" tIns="65292" rIns="130582" bIns="65292" rtlCol="0">
            <a:spAutoFit/>
          </a:bodyPr>
          <a:lstStyle/>
          <a:p>
            <a:pPr algn="r" defTabSz="1097280"/>
            <a:r>
              <a:rPr lang="en-US" sz="1100" spc="286" dirty="0">
                <a:solidFill>
                  <a:srgbClr val="083763"/>
                </a:solidFill>
                <a:latin typeface="Arial" panose="020B0604020202020204" pitchFamily="34" charset="0"/>
                <a:cs typeface="Arial" panose="020B0604020202020204" pitchFamily="34" charset="0"/>
              </a:rPr>
              <a:t>SLIDE </a:t>
            </a:r>
            <a:fld id="{416E8209-C730-4881-85A5-2A9A193CC99D}" type="slidenum">
              <a:rPr lang="en-US" sz="1100" spc="286">
                <a:solidFill>
                  <a:srgbClr val="083763"/>
                </a:solidFill>
                <a:latin typeface="Arial" panose="020B0604020202020204" pitchFamily="34" charset="0"/>
                <a:cs typeface="Arial" panose="020B0604020202020204" pitchFamily="34" charset="0"/>
              </a:rPr>
              <a:pPr algn="r" defTabSz="1097280"/>
              <a:t>2</a:t>
            </a:fld>
            <a:endParaRPr lang="en-US" sz="1100" spc="286" dirty="0">
              <a:solidFill>
                <a:srgbClr val="083763"/>
              </a:solidFill>
              <a:latin typeface="Arial" panose="020B0604020202020204" pitchFamily="34" charset="0"/>
              <a:cs typeface="Arial" panose="020B0604020202020204" pitchFamily="34" charset="0"/>
            </a:endParaRPr>
          </a:p>
        </p:txBody>
      </p:sp>
      <p:sp>
        <p:nvSpPr>
          <p:cNvPr id="17" name="TextBox 16"/>
          <p:cNvSpPr txBox="1"/>
          <p:nvPr/>
        </p:nvSpPr>
        <p:spPr>
          <a:xfrm>
            <a:off x="228600" y="7772410"/>
            <a:ext cx="11094720" cy="301136"/>
          </a:xfrm>
          <a:prstGeom prst="rect">
            <a:avLst/>
          </a:prstGeom>
          <a:noFill/>
        </p:spPr>
        <p:txBody>
          <a:bodyPr wrap="square" lIns="130582" tIns="65292" rIns="130582" bIns="65292" rtlCol="0">
            <a:spAutoFit/>
          </a:bodyPr>
          <a:lstStyle/>
          <a:p>
            <a:pPr defTabSz="1097280"/>
            <a:r>
              <a:rPr lang="en-US" sz="1100" spc="286" dirty="0">
                <a:solidFill>
                  <a:srgbClr val="083763"/>
                </a:solidFill>
                <a:latin typeface="Arial" panose="020B0604020202020204" pitchFamily="34" charset="0"/>
                <a:cs typeface="Arial" panose="020B0604020202020204" pitchFamily="34" charset="0"/>
              </a:rPr>
              <a:t>BONNEVILLE POWER ADMINISTRATION | QBR MAY 2021 | JOEL COOK</a:t>
            </a:r>
          </a:p>
        </p:txBody>
      </p:sp>
      <p:pic>
        <p:nvPicPr>
          <p:cNvPr id="4" name="Picture 3">
            <a:extLst>
              <a:ext uri="{FF2B5EF4-FFF2-40B4-BE49-F238E27FC236}">
                <a16:creationId xmlns:a16="http://schemas.microsoft.com/office/drawing/2014/main" id="{01FFC5D8-BB89-47B7-B518-AF3807692B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28551" y="1359221"/>
            <a:ext cx="4373299" cy="4373299"/>
          </a:xfrm>
          <a:prstGeom prst="rect">
            <a:avLst/>
          </a:prstGeom>
        </p:spPr>
      </p:pic>
    </p:spTree>
    <p:extLst>
      <p:ext uri="{BB962C8B-B14F-4D97-AF65-F5344CB8AC3E}">
        <p14:creationId xmlns:p14="http://schemas.microsoft.com/office/powerpoint/2010/main" val="1270377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chemeClr val="bg1"/>
                </a:solidFill>
              </a:rPr>
              <a:t>KPI &amp; KSI DASHBOARD</a:t>
            </a:r>
            <a:endParaRPr lang="en-US" dirty="0">
              <a:solidFill>
                <a:schemeClr val="bg1"/>
              </a:solidFill>
            </a:endParaRPr>
          </a:p>
        </p:txBody>
      </p:sp>
      <p:sp>
        <p:nvSpPr>
          <p:cNvPr id="12" name="TextBox 9"/>
          <p:cNvSpPr txBox="1"/>
          <p:nvPr/>
        </p:nvSpPr>
        <p:spPr>
          <a:xfrm>
            <a:off x="11551920" y="7772409"/>
            <a:ext cx="2926080" cy="301136"/>
          </a:xfrm>
          <a:prstGeom prst="rect">
            <a:avLst/>
          </a:prstGeom>
          <a:noFill/>
        </p:spPr>
        <p:txBody>
          <a:bodyPr wrap="square" lIns="130582" tIns="65292" rIns="130582" bIns="65292" rtlCol="0">
            <a:spAutoFit/>
          </a:bodyPr>
          <a:lstStyle/>
          <a:p>
            <a:pPr algn="r"/>
            <a:r>
              <a:rPr lang="en-US" sz="1100" spc="286" dirty="0">
                <a:solidFill>
                  <a:srgbClr val="083763"/>
                </a:solidFill>
                <a:latin typeface="Arial" panose="020B0604020202020204" pitchFamily="34" charset="0"/>
                <a:cs typeface="Arial" panose="020B0604020202020204" pitchFamily="34" charset="0"/>
              </a:rPr>
              <a:t>SLIDE </a:t>
            </a:r>
            <a:fld id="{416E8209-C730-4881-85A5-2A9A193CC99D}" type="slidenum">
              <a:rPr lang="en-US" sz="1100" spc="286">
                <a:solidFill>
                  <a:srgbClr val="083763"/>
                </a:solidFill>
                <a:latin typeface="Arial" panose="020B0604020202020204" pitchFamily="34" charset="0"/>
                <a:cs typeface="Arial" panose="020B0604020202020204" pitchFamily="34" charset="0"/>
              </a:rPr>
              <a:t>3</a:t>
            </a:fld>
            <a:endParaRPr lang="en-US" sz="1100" spc="286" dirty="0">
              <a:solidFill>
                <a:srgbClr val="083763"/>
              </a:solidFill>
              <a:latin typeface="Arial" panose="020B0604020202020204" pitchFamily="34" charset="0"/>
              <a:cs typeface="Arial" panose="020B0604020202020204" pitchFamily="34" charset="0"/>
            </a:endParaRPr>
          </a:p>
        </p:txBody>
      </p:sp>
      <p:sp>
        <p:nvSpPr>
          <p:cNvPr id="2" name="TextBox 1"/>
          <p:cNvSpPr txBox="1"/>
          <p:nvPr/>
        </p:nvSpPr>
        <p:spPr>
          <a:xfrm>
            <a:off x="9535412" y="1372045"/>
            <a:ext cx="4876800" cy="492443"/>
          </a:xfrm>
          <a:prstGeom prst="rect">
            <a:avLst/>
          </a:prstGeom>
          <a:noFill/>
        </p:spPr>
        <p:txBody>
          <a:bodyPr wrap="square" rtlCol="0">
            <a:spAutoFit/>
          </a:bodyPr>
          <a:lstStyle/>
          <a:p>
            <a:r>
              <a:rPr lang="en-US" dirty="0" smtClean="0">
                <a:solidFill>
                  <a:srgbClr val="0070C0"/>
                </a:solidFill>
              </a:rPr>
              <a:t>Key Strategic Initiatives:</a:t>
            </a:r>
            <a:endParaRPr lang="en-US" dirty="0">
              <a:solidFill>
                <a:srgbClr val="0070C0"/>
              </a:solidFill>
            </a:endParaRPr>
          </a:p>
        </p:txBody>
      </p:sp>
      <p:sp>
        <p:nvSpPr>
          <p:cNvPr id="8" name="TextBox 7"/>
          <p:cNvSpPr txBox="1"/>
          <p:nvPr/>
        </p:nvSpPr>
        <p:spPr>
          <a:xfrm>
            <a:off x="838200" y="1334572"/>
            <a:ext cx="8156168" cy="492443"/>
          </a:xfrm>
          <a:prstGeom prst="rect">
            <a:avLst/>
          </a:prstGeom>
          <a:noFill/>
        </p:spPr>
        <p:txBody>
          <a:bodyPr wrap="square" rtlCol="0">
            <a:spAutoFit/>
          </a:bodyPr>
          <a:lstStyle/>
          <a:p>
            <a:pPr algn="ctr"/>
            <a:r>
              <a:rPr lang="en-US" dirty="0" smtClean="0">
                <a:solidFill>
                  <a:srgbClr val="0070C0"/>
                </a:solidFill>
              </a:rPr>
              <a:t>Key Performance Indicators:</a:t>
            </a:r>
            <a:endParaRPr lang="en-US" dirty="0">
              <a:solidFill>
                <a:srgbClr val="0070C0"/>
              </a:solidFill>
            </a:endParaRPr>
          </a:p>
        </p:txBody>
      </p:sp>
      <p:sp>
        <p:nvSpPr>
          <p:cNvPr id="15" name="TextBox 14"/>
          <p:cNvSpPr txBox="1"/>
          <p:nvPr/>
        </p:nvSpPr>
        <p:spPr>
          <a:xfrm>
            <a:off x="152400" y="7772409"/>
            <a:ext cx="11094720" cy="301136"/>
          </a:xfrm>
          <a:prstGeom prst="rect">
            <a:avLst/>
          </a:prstGeom>
          <a:noFill/>
        </p:spPr>
        <p:txBody>
          <a:bodyPr wrap="square" lIns="130582" tIns="65292" rIns="130582" bIns="65292" rtlCol="0">
            <a:spAutoFit/>
          </a:bodyPr>
          <a:lstStyle/>
          <a:p>
            <a:r>
              <a:rPr lang="en-US" sz="1100" spc="286" dirty="0">
                <a:solidFill>
                  <a:srgbClr val="083763"/>
                </a:solidFill>
                <a:latin typeface="Arial" panose="020B0604020202020204" pitchFamily="34" charset="0"/>
                <a:cs typeface="Arial" panose="020B0604020202020204" pitchFamily="34" charset="0"/>
              </a:rPr>
              <a:t>BONNEVILLE POWER ADMINISTRATION | QBR </a:t>
            </a:r>
            <a:r>
              <a:rPr lang="en-US" sz="1100" spc="286" dirty="0" smtClean="0">
                <a:solidFill>
                  <a:srgbClr val="083763"/>
                </a:solidFill>
                <a:latin typeface="Arial" panose="020B0604020202020204" pitchFamily="34" charset="0"/>
                <a:cs typeface="Arial" panose="020B0604020202020204" pitchFamily="34" charset="0"/>
              </a:rPr>
              <a:t>MAY 2021 </a:t>
            </a:r>
            <a:r>
              <a:rPr lang="en-US" sz="1100" spc="286" dirty="0">
                <a:solidFill>
                  <a:srgbClr val="083763"/>
                </a:solidFill>
                <a:latin typeface="Arial" panose="020B0604020202020204" pitchFamily="34" charset="0"/>
                <a:cs typeface="Arial" panose="020B0604020202020204" pitchFamily="34" charset="0"/>
              </a:rPr>
              <a:t>| </a:t>
            </a:r>
            <a:r>
              <a:rPr lang="en-US" sz="1100" spc="286" dirty="0" smtClean="0">
                <a:solidFill>
                  <a:srgbClr val="083763"/>
                </a:solidFill>
                <a:latin typeface="Arial" panose="020B0604020202020204" pitchFamily="34" charset="0"/>
                <a:cs typeface="Arial" panose="020B0604020202020204" pitchFamily="34" charset="0"/>
              </a:rPr>
              <a:t>JOEL COOK</a:t>
            </a:r>
            <a:endParaRPr lang="en-US" sz="1100" spc="286" dirty="0">
              <a:solidFill>
                <a:srgbClr val="083763"/>
              </a:solidFill>
              <a:latin typeface="Arial" panose="020B0604020202020204" pitchFamily="34" charset="0"/>
              <a:cs typeface="Arial" panose="020B0604020202020204" pitchFamily="34" charset="0"/>
            </a:endParaRPr>
          </a:p>
        </p:txBody>
      </p:sp>
      <p:sp>
        <p:nvSpPr>
          <p:cNvPr id="20" name="TextBox 19"/>
          <p:cNvSpPr txBox="1"/>
          <p:nvPr/>
        </p:nvSpPr>
        <p:spPr>
          <a:xfrm>
            <a:off x="8994368" y="1279712"/>
            <a:ext cx="541044" cy="184666"/>
          </a:xfrm>
          <a:prstGeom prst="rect">
            <a:avLst/>
          </a:prstGeom>
          <a:solidFill>
            <a:schemeClr val="bg1"/>
          </a:solidFill>
        </p:spPr>
        <p:txBody>
          <a:bodyPr wrap="square" rtlCol="0">
            <a:spAutoFit/>
          </a:bodyPr>
          <a:lstStyle/>
          <a:p>
            <a:endParaRPr lang="en-US" sz="600" dirty="0"/>
          </a:p>
        </p:txBody>
      </p:sp>
      <p:sp>
        <p:nvSpPr>
          <p:cNvPr id="13" name="TextBox 12"/>
          <p:cNvSpPr txBox="1"/>
          <p:nvPr/>
        </p:nvSpPr>
        <p:spPr>
          <a:xfrm>
            <a:off x="731520" y="7542762"/>
            <a:ext cx="9367477" cy="307777"/>
          </a:xfrm>
          <a:prstGeom prst="rect">
            <a:avLst/>
          </a:prstGeom>
          <a:noFill/>
        </p:spPr>
        <p:txBody>
          <a:bodyPr wrap="square" rtlCol="0">
            <a:spAutoFit/>
          </a:bodyPr>
          <a:lstStyle/>
          <a:p>
            <a:r>
              <a:rPr lang="en-US" sz="1400" dirty="0" smtClean="0">
                <a:solidFill>
                  <a:schemeClr val="bg1">
                    <a:lumMod val="50000"/>
                  </a:schemeClr>
                </a:solidFill>
                <a:latin typeface="Arial" panose="020B0604020202020204" pitchFamily="34" charset="0"/>
                <a:cs typeface="Arial" panose="020B0604020202020204" pitchFamily="34" charset="0"/>
              </a:rPr>
              <a:t>* These measures are reported at the end of the fiscal year.</a:t>
            </a:r>
            <a:endParaRPr lang="en-US" dirty="0">
              <a:solidFill>
                <a:schemeClr val="bg1">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9137289" y="2094135"/>
            <a:ext cx="4788479" cy="5547408"/>
          </a:xfrm>
          <a:prstGeom prst="rect">
            <a:avLst/>
          </a:prstGeom>
        </p:spPr>
      </p:pic>
      <p:pic>
        <p:nvPicPr>
          <p:cNvPr id="10" name="Picture 9"/>
          <p:cNvPicPr>
            <a:picLocks noChangeAspect="1"/>
          </p:cNvPicPr>
          <p:nvPr/>
        </p:nvPicPr>
        <p:blipFill>
          <a:blip r:embed="rId4"/>
          <a:stretch>
            <a:fillRect/>
          </a:stretch>
        </p:blipFill>
        <p:spPr>
          <a:xfrm>
            <a:off x="609600" y="2129446"/>
            <a:ext cx="8527689" cy="5413315"/>
          </a:xfrm>
          <a:prstGeom prst="rect">
            <a:avLst/>
          </a:prstGeom>
        </p:spPr>
      </p:pic>
    </p:spTree>
    <p:extLst>
      <p:ext uri="{BB962C8B-B14F-4D97-AF65-F5344CB8AC3E}">
        <p14:creationId xmlns:p14="http://schemas.microsoft.com/office/powerpoint/2010/main" val="2673087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a:spLocks noChangeAspect="1"/>
          </p:cNvSpPr>
          <p:nvPr/>
        </p:nvSpPr>
        <p:spPr>
          <a:xfrm>
            <a:off x="5030123" y="1280160"/>
            <a:ext cx="4570171" cy="45701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0582" tIns="65292" rIns="130582" bIns="65292" rtlCol="0" anchor="ctr"/>
          <a:lstStyle/>
          <a:p>
            <a:pPr algn="ctr">
              <a:defRPr/>
            </a:pPr>
            <a:endParaRPr lang="en-US" dirty="0">
              <a:solidFill>
                <a:prstClr val="white"/>
              </a:solidFill>
            </a:endParaRPr>
          </a:p>
        </p:txBody>
      </p:sp>
      <p:sp>
        <p:nvSpPr>
          <p:cNvPr id="3" name="Subtitle 2"/>
          <p:cNvSpPr>
            <a:spLocks noGrp="1"/>
          </p:cNvSpPr>
          <p:nvPr>
            <p:ph type="subTitle" idx="1"/>
          </p:nvPr>
        </p:nvSpPr>
        <p:spPr/>
        <p:txBody>
          <a:bodyPr>
            <a:normAutofit/>
          </a:bodyPr>
          <a:lstStyle/>
          <a:p>
            <a:r>
              <a:rPr lang="en-US" sz="5700" b="1" dirty="0">
                <a:solidFill>
                  <a:schemeClr val="accent1"/>
                </a:solidFill>
              </a:rPr>
              <a:t>FINANCE</a:t>
            </a:r>
          </a:p>
          <a:p>
            <a:r>
              <a:rPr lang="en-US" sz="2600" dirty="0">
                <a:solidFill>
                  <a:schemeClr val="accent1"/>
                </a:solidFill>
              </a:rPr>
              <a:t>Michelle Manary,</a:t>
            </a:r>
            <a:r>
              <a:rPr lang="en-US" sz="2000" dirty="0">
                <a:solidFill>
                  <a:schemeClr val="accent1"/>
                </a:solidFill>
              </a:rPr>
              <a:t> CHIEF FINANCIAL OFFICER</a:t>
            </a: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084064" y="1325880"/>
            <a:ext cx="4462272" cy="4462272"/>
          </a:xfrm>
          <a:prstGeom prst="rect">
            <a:avLst/>
          </a:prstGeom>
        </p:spPr>
      </p:pic>
      <p:sp>
        <p:nvSpPr>
          <p:cNvPr id="16" name="TextBox 15"/>
          <p:cNvSpPr txBox="1"/>
          <p:nvPr/>
        </p:nvSpPr>
        <p:spPr>
          <a:xfrm>
            <a:off x="228600" y="7772409"/>
            <a:ext cx="11094720" cy="301136"/>
          </a:xfrm>
          <a:prstGeom prst="rect">
            <a:avLst/>
          </a:prstGeom>
          <a:noFill/>
        </p:spPr>
        <p:txBody>
          <a:bodyPr wrap="square" lIns="130582" tIns="65292" rIns="130582" bIns="65292" rtlCol="0">
            <a:spAutoFit/>
          </a:bodyPr>
          <a:lstStyle/>
          <a:p>
            <a:pPr>
              <a:defRPr/>
            </a:pPr>
            <a:r>
              <a:rPr lang="en-US" sz="1100" spc="286" dirty="0">
                <a:solidFill>
                  <a:srgbClr val="083763"/>
                </a:solidFill>
                <a:latin typeface="Arial" panose="020B0604020202020204" pitchFamily="34" charset="0"/>
                <a:cs typeface="Arial" panose="020B0604020202020204" pitchFamily="34" charset="0"/>
              </a:rPr>
              <a:t>BONNEVILLE POWER ADMINISTRATION | QBR </a:t>
            </a:r>
            <a:r>
              <a:rPr lang="en-US" sz="1100" spc="286" dirty="0" smtClean="0">
                <a:solidFill>
                  <a:srgbClr val="083763"/>
                </a:solidFill>
                <a:latin typeface="Arial" panose="020B0604020202020204" pitchFamily="34" charset="0"/>
                <a:cs typeface="Arial" panose="020B0604020202020204" pitchFamily="34" charset="0"/>
              </a:rPr>
              <a:t>MAY 2021 </a:t>
            </a:r>
            <a:r>
              <a:rPr lang="en-US" sz="1100" spc="286" dirty="0">
                <a:solidFill>
                  <a:srgbClr val="083763"/>
                </a:solidFill>
                <a:latin typeface="Arial" panose="020B0604020202020204" pitchFamily="34" charset="0"/>
                <a:cs typeface="Arial" panose="020B0604020202020204" pitchFamily="34" charset="0"/>
              </a:rPr>
              <a:t>| MICHELLE MANARY</a:t>
            </a:r>
          </a:p>
        </p:txBody>
      </p:sp>
      <p:sp>
        <p:nvSpPr>
          <p:cNvPr id="17" name="TextBox 16"/>
          <p:cNvSpPr txBox="1"/>
          <p:nvPr/>
        </p:nvSpPr>
        <p:spPr>
          <a:xfrm>
            <a:off x="11551920" y="7772409"/>
            <a:ext cx="2926080" cy="301136"/>
          </a:xfrm>
          <a:prstGeom prst="rect">
            <a:avLst/>
          </a:prstGeom>
          <a:noFill/>
        </p:spPr>
        <p:txBody>
          <a:bodyPr wrap="square" lIns="130582" tIns="65292" rIns="130582" bIns="65292" rtlCol="0">
            <a:spAutoFit/>
          </a:bodyPr>
          <a:lstStyle/>
          <a:p>
            <a:pPr algn="r">
              <a:defRPr/>
            </a:pPr>
            <a:r>
              <a:rPr lang="en-US" sz="1100" spc="286" dirty="0">
                <a:solidFill>
                  <a:srgbClr val="083763"/>
                </a:solidFill>
                <a:latin typeface="Arial" panose="020B0604020202020204" pitchFamily="34" charset="0"/>
                <a:cs typeface="Arial" panose="020B0604020202020204" pitchFamily="34" charset="0"/>
              </a:rPr>
              <a:t>SLIDE </a:t>
            </a:r>
            <a:fld id="{011DA152-FA6D-4415-BF9F-7089F1343D5B}" type="slidenum">
              <a:rPr lang="en-US" sz="1100" spc="286">
                <a:solidFill>
                  <a:srgbClr val="083763"/>
                </a:solidFill>
                <a:latin typeface="Arial" panose="020B0604020202020204" pitchFamily="34" charset="0"/>
                <a:cs typeface="Arial" panose="020B0604020202020204" pitchFamily="34" charset="0"/>
              </a:rPr>
              <a:pPr algn="r">
                <a:defRPr/>
              </a:pPr>
              <a:t>4</a:t>
            </a:fld>
            <a:endParaRPr lang="en-US" sz="1100" spc="286" dirty="0">
              <a:solidFill>
                <a:srgbClr val="0837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434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chemeClr val="bg1"/>
                </a:solidFill>
              </a:rPr>
              <a:t>KPI </a:t>
            </a:r>
            <a:r>
              <a:rPr lang="en-US" dirty="0" smtClean="0">
                <a:solidFill>
                  <a:schemeClr val="bg1"/>
                </a:solidFill>
              </a:rPr>
              <a:t>DASHBOARD</a:t>
            </a:r>
            <a:endParaRPr lang="en-US" dirty="0">
              <a:solidFill>
                <a:schemeClr val="bg1"/>
              </a:solidFill>
            </a:endParaRPr>
          </a:p>
        </p:txBody>
      </p:sp>
      <p:sp>
        <p:nvSpPr>
          <p:cNvPr id="12" name="TextBox 9"/>
          <p:cNvSpPr txBox="1"/>
          <p:nvPr/>
        </p:nvSpPr>
        <p:spPr>
          <a:xfrm>
            <a:off x="11551920" y="7772409"/>
            <a:ext cx="2926080" cy="301136"/>
          </a:xfrm>
          <a:prstGeom prst="rect">
            <a:avLst/>
          </a:prstGeom>
          <a:noFill/>
        </p:spPr>
        <p:txBody>
          <a:bodyPr wrap="square" lIns="130582" tIns="65292" rIns="130582" bIns="65292" rtlCol="0">
            <a:spAutoFit/>
          </a:bodyPr>
          <a:lstStyle/>
          <a:p>
            <a:pPr algn="r"/>
            <a:r>
              <a:rPr lang="en-US" sz="1100" spc="286" dirty="0">
                <a:solidFill>
                  <a:srgbClr val="083763"/>
                </a:solidFill>
                <a:latin typeface="Arial" panose="020B0604020202020204" pitchFamily="34" charset="0"/>
                <a:cs typeface="Arial" panose="020B0604020202020204" pitchFamily="34" charset="0"/>
              </a:rPr>
              <a:t>SLIDE </a:t>
            </a:r>
            <a:fld id="{416E8209-C730-4881-85A5-2A9A193CC99D}" type="slidenum">
              <a:rPr lang="en-US" sz="1100" spc="286">
                <a:solidFill>
                  <a:srgbClr val="083763"/>
                </a:solidFill>
                <a:latin typeface="Arial" panose="020B0604020202020204" pitchFamily="34" charset="0"/>
                <a:cs typeface="Arial" panose="020B0604020202020204" pitchFamily="34" charset="0"/>
              </a:rPr>
              <a:t>5</a:t>
            </a:fld>
            <a:endParaRPr lang="en-US" sz="1100" spc="286" dirty="0">
              <a:solidFill>
                <a:srgbClr val="083763"/>
              </a:solidFill>
              <a:latin typeface="Arial" panose="020B0604020202020204" pitchFamily="34" charset="0"/>
              <a:cs typeface="Arial" panose="020B0604020202020204" pitchFamily="34" charset="0"/>
            </a:endParaRPr>
          </a:p>
        </p:txBody>
      </p:sp>
      <p:sp>
        <p:nvSpPr>
          <p:cNvPr id="11" name="TextBox 8"/>
          <p:cNvSpPr txBox="1"/>
          <p:nvPr/>
        </p:nvSpPr>
        <p:spPr>
          <a:xfrm>
            <a:off x="228600" y="7772409"/>
            <a:ext cx="11094720" cy="301136"/>
          </a:xfrm>
          <a:prstGeom prst="rect">
            <a:avLst/>
          </a:prstGeom>
          <a:noFill/>
        </p:spPr>
        <p:txBody>
          <a:bodyPr wrap="square" lIns="130582" tIns="65292" rIns="130582" bIns="65292" rtlCol="0">
            <a:spAutoFit/>
          </a:bodyPr>
          <a:lstStyle/>
          <a:p>
            <a:pPr>
              <a:defRPr/>
            </a:pPr>
            <a:r>
              <a:rPr lang="en-US" sz="1100" spc="286" dirty="0">
                <a:solidFill>
                  <a:srgbClr val="083763"/>
                </a:solidFill>
                <a:latin typeface="Arial" panose="020B0604020202020204" pitchFamily="34" charset="0"/>
                <a:cs typeface="Arial" panose="020B0604020202020204" pitchFamily="34" charset="0"/>
              </a:rPr>
              <a:t>BONNEVILLE POWER ADMINISTRATION | QBR </a:t>
            </a:r>
            <a:r>
              <a:rPr lang="en-US" sz="1100" spc="286" dirty="0" smtClean="0">
                <a:solidFill>
                  <a:srgbClr val="083763"/>
                </a:solidFill>
                <a:latin typeface="Arial" panose="020B0604020202020204" pitchFamily="34" charset="0"/>
                <a:cs typeface="Arial" panose="020B0604020202020204" pitchFamily="34" charset="0"/>
              </a:rPr>
              <a:t>MAY 2021 </a:t>
            </a:r>
            <a:r>
              <a:rPr lang="en-US" sz="1100" spc="286" dirty="0">
                <a:solidFill>
                  <a:srgbClr val="083763"/>
                </a:solidFill>
                <a:latin typeface="Arial" panose="020B0604020202020204" pitchFamily="34" charset="0"/>
                <a:cs typeface="Arial" panose="020B0604020202020204" pitchFamily="34" charset="0"/>
              </a:rPr>
              <a:t>| MICHELLE MANARY</a:t>
            </a:r>
          </a:p>
        </p:txBody>
      </p:sp>
      <p:sp>
        <p:nvSpPr>
          <p:cNvPr id="8" name="TextBox 7"/>
          <p:cNvSpPr txBox="1"/>
          <p:nvPr/>
        </p:nvSpPr>
        <p:spPr>
          <a:xfrm>
            <a:off x="1955843" y="7391933"/>
            <a:ext cx="9367477" cy="307777"/>
          </a:xfrm>
          <a:prstGeom prst="rect">
            <a:avLst/>
          </a:prstGeom>
          <a:noFill/>
        </p:spPr>
        <p:txBody>
          <a:bodyPr wrap="square" rtlCol="0">
            <a:spAutoFit/>
          </a:bodyPr>
          <a:lstStyle/>
          <a:p>
            <a:r>
              <a:rPr lang="en-US" sz="1400" dirty="0" smtClean="0">
                <a:solidFill>
                  <a:schemeClr val="bg1">
                    <a:lumMod val="50000"/>
                  </a:schemeClr>
                </a:solidFill>
                <a:latin typeface="Arial" panose="020B0604020202020204" pitchFamily="34" charset="0"/>
                <a:cs typeface="Arial" panose="020B0604020202020204" pitchFamily="34" charset="0"/>
              </a:rPr>
              <a:t>* These measures are reported at the end of the fiscal year.</a:t>
            </a:r>
            <a:endParaRPr lang="en-US"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143000" y="1219199"/>
            <a:ext cx="12421666" cy="6210833"/>
          </a:xfrm>
          <a:prstGeom prst="rect">
            <a:avLst/>
          </a:prstGeom>
        </p:spPr>
      </p:pic>
    </p:spTree>
    <p:extLst>
      <p:ext uri="{BB962C8B-B14F-4D97-AF65-F5344CB8AC3E}">
        <p14:creationId xmlns:p14="http://schemas.microsoft.com/office/powerpoint/2010/main" val="669106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AGENCY </a:t>
            </a:r>
            <a:r>
              <a:rPr lang="en-US" dirty="0" smtClean="0">
                <a:solidFill>
                  <a:schemeClr val="bg1"/>
                </a:solidFill>
              </a:rPr>
              <a:t>NET REVENUES</a:t>
            </a:r>
            <a:endParaRPr lang="en-US" dirty="0">
              <a:solidFill>
                <a:schemeClr val="bg1"/>
              </a:solidFill>
            </a:endParaRPr>
          </a:p>
        </p:txBody>
      </p:sp>
      <p:sp>
        <p:nvSpPr>
          <p:cNvPr id="16" name="TextBox 15"/>
          <p:cNvSpPr txBox="1"/>
          <p:nvPr/>
        </p:nvSpPr>
        <p:spPr>
          <a:xfrm>
            <a:off x="228600" y="7772409"/>
            <a:ext cx="11094720" cy="301136"/>
          </a:xfrm>
          <a:prstGeom prst="rect">
            <a:avLst/>
          </a:prstGeom>
          <a:noFill/>
        </p:spPr>
        <p:txBody>
          <a:bodyPr wrap="square" lIns="130582" tIns="65292" rIns="130582" bIns="65292" rtlCol="0">
            <a:spAutoFit/>
          </a:bodyPr>
          <a:lstStyle/>
          <a:p>
            <a:pPr>
              <a:defRPr/>
            </a:pPr>
            <a:r>
              <a:rPr lang="en-US" sz="1100" spc="286" dirty="0">
                <a:solidFill>
                  <a:srgbClr val="083763"/>
                </a:solidFill>
                <a:latin typeface="Arial" panose="020B0604020202020204" pitchFamily="34" charset="0"/>
                <a:cs typeface="Arial" panose="020B0604020202020204" pitchFamily="34" charset="0"/>
              </a:rPr>
              <a:t>BONNEVILLE POWER ADMINISTRATION | QBR </a:t>
            </a:r>
            <a:r>
              <a:rPr lang="en-US" sz="1100" spc="286" dirty="0" smtClean="0">
                <a:solidFill>
                  <a:srgbClr val="083763"/>
                </a:solidFill>
                <a:latin typeface="Arial" panose="020B0604020202020204" pitchFamily="34" charset="0"/>
                <a:cs typeface="Arial" panose="020B0604020202020204" pitchFamily="34" charset="0"/>
              </a:rPr>
              <a:t>MAY 2021 </a:t>
            </a:r>
            <a:r>
              <a:rPr lang="en-US" sz="1100" spc="286" dirty="0">
                <a:solidFill>
                  <a:srgbClr val="083763"/>
                </a:solidFill>
                <a:latin typeface="Arial" panose="020B0604020202020204" pitchFamily="34" charset="0"/>
                <a:cs typeface="Arial" panose="020B0604020202020204" pitchFamily="34" charset="0"/>
              </a:rPr>
              <a:t>| MICHELLE MANARY</a:t>
            </a:r>
          </a:p>
        </p:txBody>
      </p:sp>
      <p:sp>
        <p:nvSpPr>
          <p:cNvPr id="17" name="TextBox 16"/>
          <p:cNvSpPr txBox="1"/>
          <p:nvPr/>
        </p:nvSpPr>
        <p:spPr>
          <a:xfrm>
            <a:off x="11551920" y="7772409"/>
            <a:ext cx="2926080" cy="301136"/>
          </a:xfrm>
          <a:prstGeom prst="rect">
            <a:avLst/>
          </a:prstGeom>
          <a:noFill/>
        </p:spPr>
        <p:txBody>
          <a:bodyPr wrap="square" lIns="130582" tIns="65292" rIns="130582" bIns="65292" rtlCol="0">
            <a:spAutoFit/>
          </a:bodyPr>
          <a:lstStyle/>
          <a:p>
            <a:pPr algn="r">
              <a:defRPr/>
            </a:pPr>
            <a:r>
              <a:rPr lang="en-US" sz="1100" spc="286" dirty="0">
                <a:solidFill>
                  <a:srgbClr val="083763"/>
                </a:solidFill>
                <a:latin typeface="Arial" panose="020B0604020202020204" pitchFamily="34" charset="0"/>
                <a:cs typeface="Arial" panose="020B0604020202020204" pitchFamily="34" charset="0"/>
              </a:rPr>
              <a:t>SLIDE </a:t>
            </a:r>
            <a:fld id="{011DA152-FA6D-4415-BF9F-7089F1343D5B}" type="slidenum">
              <a:rPr lang="en-US" sz="1100" spc="286">
                <a:solidFill>
                  <a:srgbClr val="083763"/>
                </a:solidFill>
                <a:latin typeface="Arial" panose="020B0604020202020204" pitchFamily="34" charset="0"/>
                <a:cs typeface="Arial" panose="020B0604020202020204" pitchFamily="34" charset="0"/>
              </a:rPr>
              <a:pPr algn="r">
                <a:defRPr/>
              </a:pPr>
              <a:t>6</a:t>
            </a:fld>
            <a:endParaRPr lang="en-US" sz="1100" spc="286" dirty="0">
              <a:solidFill>
                <a:srgbClr val="083763"/>
              </a:solidFill>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118237991"/>
              </p:ext>
            </p:extLst>
          </p:nvPr>
        </p:nvGraphicFramePr>
        <p:xfrm>
          <a:off x="2041301" y="1147460"/>
          <a:ext cx="10547797" cy="66249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1201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AVERAGE BP-20 RATE PERIOD</a:t>
            </a:r>
            <a:endParaRPr lang="en-US" dirty="0">
              <a:solidFill>
                <a:schemeClr val="bg1"/>
              </a:solidFill>
            </a:endParaRPr>
          </a:p>
        </p:txBody>
      </p:sp>
      <p:sp>
        <p:nvSpPr>
          <p:cNvPr id="16" name="TextBox 15"/>
          <p:cNvSpPr txBox="1"/>
          <p:nvPr/>
        </p:nvSpPr>
        <p:spPr>
          <a:xfrm>
            <a:off x="228600" y="7772409"/>
            <a:ext cx="11094720" cy="301136"/>
          </a:xfrm>
          <a:prstGeom prst="rect">
            <a:avLst/>
          </a:prstGeom>
          <a:noFill/>
        </p:spPr>
        <p:txBody>
          <a:bodyPr wrap="square" lIns="130582" tIns="65292" rIns="130582" bIns="65292" rtlCol="0">
            <a:spAutoFit/>
          </a:bodyPr>
          <a:lstStyle/>
          <a:p>
            <a:pPr marL="0" marR="0" lvl="0" indent="0" algn="l" defTabSz="130583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286" normalizeH="0" baseline="0" noProof="0" dirty="0">
                <a:ln>
                  <a:noFill/>
                </a:ln>
                <a:solidFill>
                  <a:srgbClr val="083763"/>
                </a:solidFill>
                <a:effectLst/>
                <a:uLnTx/>
                <a:uFillTx/>
                <a:latin typeface="Arial" panose="020B0604020202020204" pitchFamily="34" charset="0"/>
                <a:ea typeface="+mn-ea"/>
                <a:cs typeface="Arial" panose="020B0604020202020204" pitchFamily="34" charset="0"/>
              </a:rPr>
              <a:t>BONNEVILLE POWER ADMINISTRATION | QBR </a:t>
            </a:r>
            <a:r>
              <a:rPr lang="en-US" sz="1100" spc="286" dirty="0" smtClean="0">
                <a:solidFill>
                  <a:srgbClr val="083763"/>
                </a:solidFill>
                <a:latin typeface="Arial" panose="020B0604020202020204" pitchFamily="34" charset="0"/>
                <a:cs typeface="Arial" panose="020B0604020202020204" pitchFamily="34" charset="0"/>
              </a:rPr>
              <a:t>MAY</a:t>
            </a:r>
            <a:r>
              <a:rPr kumimoji="0" lang="en-US" sz="1100" b="0" i="0" u="none" strike="noStrike" kern="1200" cap="none" spc="286" normalizeH="0" baseline="0" noProof="0" dirty="0" smtClean="0">
                <a:ln>
                  <a:noFill/>
                </a:ln>
                <a:solidFill>
                  <a:srgbClr val="083763"/>
                </a:solidFill>
                <a:effectLst/>
                <a:uLnTx/>
                <a:uFillTx/>
                <a:latin typeface="Arial" panose="020B0604020202020204" pitchFamily="34" charset="0"/>
                <a:ea typeface="+mn-ea"/>
                <a:cs typeface="Arial" panose="020B0604020202020204" pitchFamily="34" charset="0"/>
              </a:rPr>
              <a:t> 2021 </a:t>
            </a:r>
            <a:r>
              <a:rPr kumimoji="0" lang="en-US" sz="1100" b="0" i="0" u="none" strike="noStrike" kern="1200" cap="none" spc="286" normalizeH="0" baseline="0" noProof="0" dirty="0">
                <a:ln>
                  <a:noFill/>
                </a:ln>
                <a:solidFill>
                  <a:srgbClr val="083763"/>
                </a:solidFill>
                <a:effectLst/>
                <a:uLnTx/>
                <a:uFillTx/>
                <a:latin typeface="Arial" panose="020B0604020202020204" pitchFamily="34" charset="0"/>
                <a:ea typeface="+mn-ea"/>
                <a:cs typeface="Arial" panose="020B0604020202020204" pitchFamily="34" charset="0"/>
              </a:rPr>
              <a:t>| MICHELLE MANARY</a:t>
            </a:r>
          </a:p>
        </p:txBody>
      </p:sp>
      <p:sp>
        <p:nvSpPr>
          <p:cNvPr id="17" name="TextBox 16"/>
          <p:cNvSpPr txBox="1"/>
          <p:nvPr/>
        </p:nvSpPr>
        <p:spPr>
          <a:xfrm>
            <a:off x="11551920" y="7772409"/>
            <a:ext cx="2926080" cy="301136"/>
          </a:xfrm>
          <a:prstGeom prst="rect">
            <a:avLst/>
          </a:prstGeom>
          <a:noFill/>
        </p:spPr>
        <p:txBody>
          <a:bodyPr wrap="square" lIns="130582" tIns="65292" rIns="130582" bIns="65292" rtlCol="0">
            <a:spAutoFit/>
          </a:bodyPr>
          <a:lstStyle/>
          <a:p>
            <a:pPr marL="0" marR="0" lvl="0" indent="0" algn="r" defTabSz="130583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286" normalizeH="0" baseline="0" noProof="0" dirty="0">
                <a:ln>
                  <a:noFill/>
                </a:ln>
                <a:solidFill>
                  <a:srgbClr val="083763"/>
                </a:solidFill>
                <a:effectLst/>
                <a:uLnTx/>
                <a:uFillTx/>
                <a:latin typeface="Arial" panose="020B0604020202020204" pitchFamily="34" charset="0"/>
                <a:ea typeface="+mn-ea"/>
                <a:cs typeface="Arial" panose="020B0604020202020204" pitchFamily="34" charset="0"/>
              </a:rPr>
              <a:t>SLIDE </a:t>
            </a:r>
            <a:fld id="{011DA152-FA6D-4415-BF9F-7089F1343D5B}" type="slidenum">
              <a:rPr kumimoji="0" lang="en-US" sz="1100" b="0" i="0" u="none" strike="noStrike" kern="1200" cap="none" spc="286" normalizeH="0" baseline="0" noProof="0">
                <a:ln>
                  <a:noFill/>
                </a:ln>
                <a:solidFill>
                  <a:srgbClr val="083763"/>
                </a:solidFill>
                <a:effectLst/>
                <a:uLnTx/>
                <a:uFillTx/>
                <a:latin typeface="Arial" panose="020B0604020202020204" pitchFamily="34" charset="0"/>
                <a:ea typeface="+mn-ea"/>
                <a:cs typeface="Arial" panose="020B0604020202020204" pitchFamily="34" charset="0"/>
              </a:rPr>
              <a:pPr marL="0" marR="0" lvl="0" indent="0" algn="r" defTabSz="130583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286" normalizeH="0" baseline="0" noProof="0" dirty="0">
              <a:ln>
                <a:noFill/>
              </a:ln>
              <a:solidFill>
                <a:srgbClr val="083763"/>
              </a:solidFill>
              <a:effectLst/>
              <a:uLnTx/>
              <a:uFillTx/>
              <a:latin typeface="Arial" panose="020B0604020202020204" pitchFamily="34" charset="0"/>
              <a:ea typeface="+mn-ea"/>
              <a:cs typeface="Arial" panose="020B06040202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3611103863"/>
              </p:ext>
            </p:extLst>
          </p:nvPr>
        </p:nvGraphicFramePr>
        <p:xfrm>
          <a:off x="1773589" y="1193907"/>
          <a:ext cx="11083221" cy="6627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0045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372008616"/>
              </p:ext>
            </p:extLst>
          </p:nvPr>
        </p:nvGraphicFramePr>
        <p:xfrm>
          <a:off x="1327105" y="1102697"/>
          <a:ext cx="11976190" cy="662704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pPr algn="ctr"/>
            <a:r>
              <a:rPr lang="en-US" sz="4400" dirty="0" smtClean="0">
                <a:solidFill>
                  <a:schemeClr val="bg1"/>
                </a:solidFill>
              </a:rPr>
              <a:t>POWER </a:t>
            </a:r>
            <a:r>
              <a:rPr lang="en-US" sz="4400" dirty="0">
                <a:solidFill>
                  <a:schemeClr val="bg1"/>
                </a:solidFill>
              </a:rPr>
              <a:t>FINANCIAL PERFORMANCE</a:t>
            </a:r>
          </a:p>
        </p:txBody>
      </p:sp>
      <p:sp>
        <p:nvSpPr>
          <p:cNvPr id="6" name="TextBox 5">
            <a:extLst>
              <a:ext uri="{FF2B5EF4-FFF2-40B4-BE49-F238E27FC236}">
                <a16:creationId xmlns:a16="http://schemas.microsoft.com/office/drawing/2014/main" id="{7D91D256-95CE-C245-9B03-883F66801DCE}"/>
              </a:ext>
            </a:extLst>
          </p:cNvPr>
          <p:cNvSpPr txBox="1"/>
          <p:nvPr/>
        </p:nvSpPr>
        <p:spPr>
          <a:xfrm>
            <a:off x="11551920" y="7772409"/>
            <a:ext cx="2926080" cy="301136"/>
          </a:xfrm>
          <a:prstGeom prst="rect">
            <a:avLst/>
          </a:prstGeom>
          <a:noFill/>
        </p:spPr>
        <p:txBody>
          <a:bodyPr wrap="square" lIns="130582" tIns="65292" rIns="130582" bIns="65292" rtlCol="0">
            <a:spAutoFit/>
          </a:bodyPr>
          <a:lstStyle/>
          <a:p>
            <a:pPr algn="r">
              <a:defRPr/>
            </a:pPr>
            <a:r>
              <a:rPr lang="en-US" sz="1100" spc="286" dirty="0">
                <a:solidFill>
                  <a:srgbClr val="083763"/>
                </a:solidFill>
                <a:latin typeface="Arial" panose="020B0604020202020204" pitchFamily="34" charset="0"/>
                <a:cs typeface="Arial" panose="020B0604020202020204" pitchFamily="34" charset="0"/>
              </a:rPr>
              <a:t>SLIDE </a:t>
            </a:r>
            <a:fld id="{011DA152-FA6D-4415-BF9F-7089F1343D5B}" type="slidenum">
              <a:rPr lang="en-US" sz="1100" spc="286">
                <a:solidFill>
                  <a:srgbClr val="083763"/>
                </a:solidFill>
                <a:latin typeface="Arial" panose="020B0604020202020204" pitchFamily="34" charset="0"/>
                <a:cs typeface="Arial" panose="020B0604020202020204" pitchFamily="34" charset="0"/>
              </a:rPr>
              <a:pPr algn="r">
                <a:defRPr/>
              </a:pPr>
              <a:t>8</a:t>
            </a:fld>
            <a:endParaRPr lang="en-US" sz="1100" spc="286" dirty="0">
              <a:solidFill>
                <a:srgbClr val="083763"/>
              </a:solidFill>
              <a:latin typeface="Arial" panose="020B0604020202020204" pitchFamily="34" charset="0"/>
              <a:cs typeface="Arial" panose="020B0604020202020204" pitchFamily="34" charset="0"/>
            </a:endParaRPr>
          </a:p>
        </p:txBody>
      </p:sp>
      <p:sp>
        <p:nvSpPr>
          <p:cNvPr id="12" name="TextBox 11"/>
          <p:cNvSpPr txBox="1"/>
          <p:nvPr/>
        </p:nvSpPr>
        <p:spPr>
          <a:xfrm>
            <a:off x="228600" y="7772409"/>
            <a:ext cx="11094720" cy="301136"/>
          </a:xfrm>
          <a:prstGeom prst="rect">
            <a:avLst/>
          </a:prstGeom>
          <a:noFill/>
        </p:spPr>
        <p:txBody>
          <a:bodyPr wrap="square" lIns="130582" tIns="65292" rIns="130582" bIns="65292" rtlCol="0">
            <a:spAutoFit/>
          </a:bodyPr>
          <a:lstStyle/>
          <a:p>
            <a:pPr>
              <a:defRPr/>
            </a:pPr>
            <a:r>
              <a:rPr lang="en-US" sz="1100" spc="286" dirty="0">
                <a:solidFill>
                  <a:srgbClr val="083763"/>
                </a:solidFill>
                <a:latin typeface="Arial" panose="020B0604020202020204" pitchFamily="34" charset="0"/>
                <a:cs typeface="Arial" panose="020B0604020202020204" pitchFamily="34" charset="0"/>
              </a:rPr>
              <a:t>BONNEVILLE POWER ADMINISTRATION | QBR </a:t>
            </a:r>
            <a:r>
              <a:rPr lang="en-US" sz="1100" spc="286" dirty="0" smtClean="0">
                <a:solidFill>
                  <a:srgbClr val="083763"/>
                </a:solidFill>
                <a:latin typeface="Arial" panose="020B0604020202020204" pitchFamily="34" charset="0"/>
                <a:cs typeface="Arial" panose="020B0604020202020204" pitchFamily="34" charset="0"/>
              </a:rPr>
              <a:t>MAY 2021 </a:t>
            </a:r>
            <a:r>
              <a:rPr lang="en-US" sz="1100" spc="286" dirty="0">
                <a:solidFill>
                  <a:srgbClr val="083763"/>
                </a:solidFill>
                <a:latin typeface="Arial" panose="020B0604020202020204" pitchFamily="34" charset="0"/>
                <a:cs typeface="Arial" panose="020B0604020202020204" pitchFamily="34" charset="0"/>
              </a:rPr>
              <a:t>| MICHELLE MANARY</a:t>
            </a:r>
          </a:p>
        </p:txBody>
      </p:sp>
      <p:sp>
        <p:nvSpPr>
          <p:cNvPr id="2" name="Left Brace 1"/>
          <p:cNvSpPr/>
          <p:nvPr/>
        </p:nvSpPr>
        <p:spPr>
          <a:xfrm>
            <a:off x="2459510" y="3122077"/>
            <a:ext cx="487375" cy="2127872"/>
          </a:xfrm>
          <a:prstGeom prst="leftBrace">
            <a:avLst>
              <a:gd name="adj1" fmla="val 33625"/>
              <a:gd name="adj2" fmla="val 4161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e 7"/>
          <p:cNvSpPr/>
          <p:nvPr/>
        </p:nvSpPr>
        <p:spPr>
          <a:xfrm>
            <a:off x="2459510" y="5249949"/>
            <a:ext cx="487375" cy="2019380"/>
          </a:xfrm>
          <a:prstGeom prst="leftBrace">
            <a:avLst>
              <a:gd name="adj1" fmla="val 0"/>
              <a:gd name="adj2" fmla="val 439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12"/>
          <p:cNvSpPr txBox="1"/>
          <p:nvPr/>
        </p:nvSpPr>
        <p:spPr>
          <a:xfrm>
            <a:off x="4750191" y="2783523"/>
            <a:ext cx="129540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smtClean="0">
                <a:solidFill>
                  <a:srgbClr val="0079C1"/>
                </a:solidFill>
                <a:latin typeface="Arial" panose="020B0604020202020204" pitchFamily="34" charset="0"/>
                <a:cs typeface="Arial" panose="020B0604020202020204" pitchFamily="34" charset="0"/>
              </a:rPr>
              <a:t>Total $2,660</a:t>
            </a:r>
            <a:endParaRPr lang="en-US" sz="1600" dirty="0">
              <a:solidFill>
                <a:srgbClr val="0079C1"/>
              </a:solidFill>
              <a:latin typeface="Arial" panose="020B0604020202020204" pitchFamily="34" charset="0"/>
              <a:cs typeface="Arial" panose="020B0604020202020204" pitchFamily="34" charset="0"/>
            </a:endParaRPr>
          </a:p>
        </p:txBody>
      </p:sp>
      <p:sp>
        <p:nvSpPr>
          <p:cNvPr id="13" name="TextBox 12"/>
          <p:cNvSpPr txBox="1"/>
          <p:nvPr/>
        </p:nvSpPr>
        <p:spPr>
          <a:xfrm>
            <a:off x="3139287" y="2760077"/>
            <a:ext cx="1295400"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smtClean="0">
                <a:solidFill>
                  <a:srgbClr val="0079C1"/>
                </a:solidFill>
                <a:latin typeface="Arial" panose="020B0604020202020204" pitchFamily="34" charset="0"/>
                <a:cs typeface="Arial" panose="020B0604020202020204" pitchFamily="34" charset="0"/>
              </a:rPr>
              <a:t>Total $2,621</a:t>
            </a:r>
            <a:endParaRPr lang="en-US" sz="1600" dirty="0">
              <a:solidFill>
                <a:srgbClr val="0079C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1697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9760" y="0"/>
            <a:ext cx="13365480" cy="1264912"/>
          </a:xfrm>
        </p:spPr>
        <p:txBody>
          <a:bodyPr>
            <a:noAutofit/>
          </a:bodyPr>
          <a:lstStyle/>
          <a:p>
            <a:pPr algn="ctr"/>
            <a:r>
              <a:rPr lang="en-US" sz="4400" dirty="0" smtClean="0">
                <a:solidFill>
                  <a:schemeClr val="bg1"/>
                </a:solidFill>
              </a:rPr>
              <a:t>TRANSMISSION FINANCIAL PERFORMANCE</a:t>
            </a:r>
            <a:endParaRPr lang="en-US" sz="4400" dirty="0">
              <a:solidFill>
                <a:schemeClr val="bg1"/>
              </a:solidFill>
            </a:endParaRPr>
          </a:p>
        </p:txBody>
      </p:sp>
      <p:sp>
        <p:nvSpPr>
          <p:cNvPr id="6" name="TextBox 5">
            <a:extLst>
              <a:ext uri="{FF2B5EF4-FFF2-40B4-BE49-F238E27FC236}">
                <a16:creationId xmlns:a16="http://schemas.microsoft.com/office/drawing/2014/main" id="{7D91D256-95CE-C245-9B03-883F66801DCE}"/>
              </a:ext>
            </a:extLst>
          </p:cNvPr>
          <p:cNvSpPr txBox="1"/>
          <p:nvPr/>
        </p:nvSpPr>
        <p:spPr>
          <a:xfrm>
            <a:off x="11551920" y="7772409"/>
            <a:ext cx="2926080" cy="301136"/>
          </a:xfrm>
          <a:prstGeom prst="rect">
            <a:avLst/>
          </a:prstGeom>
          <a:noFill/>
        </p:spPr>
        <p:txBody>
          <a:bodyPr wrap="square" lIns="130582" tIns="65292" rIns="130582" bIns="65292" rtlCol="0">
            <a:spAutoFit/>
          </a:bodyPr>
          <a:lstStyle/>
          <a:p>
            <a:pPr algn="r">
              <a:defRPr/>
            </a:pPr>
            <a:r>
              <a:rPr lang="en-US" sz="1100" spc="286" dirty="0">
                <a:solidFill>
                  <a:srgbClr val="083763"/>
                </a:solidFill>
                <a:latin typeface="Arial" panose="020B0604020202020204" pitchFamily="34" charset="0"/>
                <a:cs typeface="Arial" panose="020B0604020202020204" pitchFamily="34" charset="0"/>
              </a:rPr>
              <a:t>SLIDE </a:t>
            </a:r>
            <a:fld id="{011DA152-FA6D-4415-BF9F-7089F1343D5B}" type="slidenum">
              <a:rPr lang="en-US" sz="1100" spc="286">
                <a:solidFill>
                  <a:srgbClr val="083763"/>
                </a:solidFill>
                <a:latin typeface="Arial" panose="020B0604020202020204" pitchFamily="34" charset="0"/>
                <a:cs typeface="Arial" panose="020B0604020202020204" pitchFamily="34" charset="0"/>
              </a:rPr>
              <a:pPr algn="r">
                <a:defRPr/>
              </a:pPr>
              <a:t>9</a:t>
            </a:fld>
            <a:endParaRPr lang="en-US" sz="1100" spc="286" dirty="0">
              <a:solidFill>
                <a:srgbClr val="083763"/>
              </a:solidFill>
              <a:latin typeface="Arial" panose="020B0604020202020204" pitchFamily="34" charset="0"/>
              <a:cs typeface="Arial" panose="020B0604020202020204" pitchFamily="34" charset="0"/>
            </a:endParaRPr>
          </a:p>
        </p:txBody>
      </p:sp>
      <p:sp>
        <p:nvSpPr>
          <p:cNvPr id="12" name="TextBox 11"/>
          <p:cNvSpPr txBox="1"/>
          <p:nvPr/>
        </p:nvSpPr>
        <p:spPr>
          <a:xfrm>
            <a:off x="228600" y="7772409"/>
            <a:ext cx="11094720" cy="301136"/>
          </a:xfrm>
          <a:prstGeom prst="rect">
            <a:avLst/>
          </a:prstGeom>
          <a:noFill/>
        </p:spPr>
        <p:txBody>
          <a:bodyPr wrap="square" lIns="130582" tIns="65292" rIns="130582" bIns="65292" rtlCol="0">
            <a:spAutoFit/>
          </a:bodyPr>
          <a:lstStyle/>
          <a:p>
            <a:pPr>
              <a:defRPr/>
            </a:pPr>
            <a:r>
              <a:rPr lang="en-US" sz="1100" spc="286" dirty="0">
                <a:solidFill>
                  <a:srgbClr val="083763"/>
                </a:solidFill>
                <a:latin typeface="Arial" panose="020B0604020202020204" pitchFamily="34" charset="0"/>
                <a:cs typeface="Arial" panose="020B0604020202020204" pitchFamily="34" charset="0"/>
              </a:rPr>
              <a:t>BONNEVILLE POWER ADMINISTRATION | QBR </a:t>
            </a:r>
            <a:r>
              <a:rPr lang="en-US" sz="1100" spc="286" dirty="0" smtClean="0">
                <a:solidFill>
                  <a:srgbClr val="083763"/>
                </a:solidFill>
                <a:latin typeface="Arial" panose="020B0604020202020204" pitchFamily="34" charset="0"/>
                <a:cs typeface="Arial" panose="020B0604020202020204" pitchFamily="34" charset="0"/>
              </a:rPr>
              <a:t>MAY 2021 </a:t>
            </a:r>
            <a:r>
              <a:rPr lang="en-US" sz="1100" spc="286" dirty="0">
                <a:solidFill>
                  <a:srgbClr val="083763"/>
                </a:solidFill>
                <a:latin typeface="Arial" panose="020B0604020202020204" pitchFamily="34" charset="0"/>
                <a:cs typeface="Arial" panose="020B0604020202020204" pitchFamily="34" charset="0"/>
              </a:rPr>
              <a:t>| MICHELLE MANARY</a:t>
            </a:r>
          </a:p>
        </p:txBody>
      </p:sp>
      <p:sp>
        <p:nvSpPr>
          <p:cNvPr id="21" name="Left Brace 20"/>
          <p:cNvSpPr/>
          <p:nvPr/>
        </p:nvSpPr>
        <p:spPr>
          <a:xfrm>
            <a:off x="2350720" y="3773157"/>
            <a:ext cx="685800" cy="2018043"/>
          </a:xfrm>
          <a:prstGeom prst="leftBrace">
            <a:avLst>
              <a:gd name="adj1" fmla="val 7539"/>
              <a:gd name="adj2" fmla="val 500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Left Brace 22"/>
          <p:cNvSpPr/>
          <p:nvPr/>
        </p:nvSpPr>
        <p:spPr>
          <a:xfrm>
            <a:off x="2426920" y="5867400"/>
            <a:ext cx="533400" cy="1417136"/>
          </a:xfrm>
          <a:prstGeom prst="leftBrace">
            <a:avLst>
              <a:gd name="adj1" fmla="val 4761"/>
              <a:gd name="adj2" fmla="val 4135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p:cNvPicPr>
            <a:picLocks noChangeAspect="1"/>
          </p:cNvPicPr>
          <p:nvPr/>
        </p:nvPicPr>
        <p:blipFill>
          <a:blip r:embed="rId3"/>
          <a:stretch>
            <a:fillRect/>
          </a:stretch>
        </p:blipFill>
        <p:spPr>
          <a:xfrm>
            <a:off x="1371600" y="1143000"/>
            <a:ext cx="12010161" cy="6550726"/>
          </a:xfrm>
          <a:prstGeom prst="rect">
            <a:avLst/>
          </a:prstGeom>
        </p:spPr>
      </p:pic>
      <p:sp>
        <p:nvSpPr>
          <p:cNvPr id="15" name="TextBox 1"/>
          <p:cNvSpPr txBox="1"/>
          <p:nvPr/>
        </p:nvSpPr>
        <p:spPr>
          <a:xfrm>
            <a:off x="1469656" y="4539595"/>
            <a:ext cx="1060791" cy="485166"/>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rgbClr val="0070C0"/>
                </a:solidFill>
                <a:latin typeface="Arial" panose="020B0604020202020204" pitchFamily="34" charset="0"/>
                <a:cs typeface="Arial" panose="020B0604020202020204" pitchFamily="34" charset="0"/>
              </a:rPr>
              <a:t>Non-IPR</a:t>
            </a:r>
          </a:p>
        </p:txBody>
      </p:sp>
      <p:sp>
        <p:nvSpPr>
          <p:cNvPr id="16" name="TextBox 1"/>
          <p:cNvSpPr txBox="1"/>
          <p:nvPr/>
        </p:nvSpPr>
        <p:spPr>
          <a:xfrm>
            <a:off x="1837044" y="6273216"/>
            <a:ext cx="589876" cy="4851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solidFill>
                  <a:srgbClr val="0070C0"/>
                </a:solidFill>
                <a:latin typeface="Arial" panose="020B0604020202020204" pitchFamily="34" charset="0"/>
                <a:cs typeface="Arial" panose="020B0604020202020204" pitchFamily="34" charset="0"/>
              </a:rPr>
              <a:t>IPR</a:t>
            </a:r>
          </a:p>
        </p:txBody>
      </p:sp>
      <p:sp>
        <p:nvSpPr>
          <p:cNvPr id="13" name="TextBox 12"/>
          <p:cNvSpPr txBox="1"/>
          <p:nvPr/>
        </p:nvSpPr>
        <p:spPr>
          <a:xfrm>
            <a:off x="4909720" y="3479040"/>
            <a:ext cx="1295400" cy="338554"/>
          </a:xfrm>
          <a:prstGeom prst="rect">
            <a:avLst/>
          </a:prstGeom>
          <a:noFill/>
        </p:spPr>
        <p:txBody>
          <a:bodyPr wrap="square" rtlCol="0">
            <a:spAutoFit/>
          </a:bodyPr>
          <a:lstStyle/>
          <a:p>
            <a:r>
              <a:rPr lang="en-US" sz="1600" dirty="0" smtClean="0">
                <a:solidFill>
                  <a:srgbClr val="0079C1"/>
                </a:solidFill>
                <a:latin typeface="Arial" panose="020B0604020202020204" pitchFamily="34" charset="0"/>
                <a:cs typeface="Arial" panose="020B0604020202020204" pitchFamily="34" charset="0"/>
              </a:rPr>
              <a:t>Total $1,118</a:t>
            </a:r>
            <a:endParaRPr lang="en-US" sz="1600" dirty="0">
              <a:solidFill>
                <a:srgbClr val="0079C1"/>
              </a:solidFill>
              <a:latin typeface="Arial" panose="020B0604020202020204" pitchFamily="34" charset="0"/>
              <a:cs typeface="Arial" panose="020B0604020202020204" pitchFamily="34" charset="0"/>
            </a:endParaRPr>
          </a:p>
        </p:txBody>
      </p:sp>
      <p:sp>
        <p:nvSpPr>
          <p:cNvPr id="17" name="TextBox 16"/>
          <p:cNvSpPr txBox="1"/>
          <p:nvPr/>
        </p:nvSpPr>
        <p:spPr>
          <a:xfrm>
            <a:off x="3140660" y="3434603"/>
            <a:ext cx="1295400" cy="338554"/>
          </a:xfrm>
          <a:prstGeom prst="rect">
            <a:avLst/>
          </a:prstGeom>
          <a:noFill/>
        </p:spPr>
        <p:txBody>
          <a:bodyPr wrap="square" rtlCol="0">
            <a:spAutoFit/>
          </a:bodyPr>
          <a:lstStyle/>
          <a:p>
            <a:r>
              <a:rPr lang="en-US" sz="1600" dirty="0" smtClean="0">
                <a:solidFill>
                  <a:srgbClr val="0079C1"/>
                </a:solidFill>
                <a:latin typeface="Arial" panose="020B0604020202020204" pitchFamily="34" charset="0"/>
                <a:cs typeface="Arial" panose="020B0604020202020204" pitchFamily="34" charset="0"/>
              </a:rPr>
              <a:t>Total $1,152</a:t>
            </a:r>
            <a:endParaRPr lang="en-US" sz="1600" dirty="0">
              <a:solidFill>
                <a:srgbClr val="0079C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631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E8E3A943C2834A91774BFF078EC218" ma:contentTypeVersion="0" ma:contentTypeDescription="Create a new document." ma:contentTypeScope="" ma:versionID="7d5bb4197d42cbc57b6d11bcd3074e6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D8972F-777E-4C53-9138-13CC18B671F9}">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EAE5841-259A-4256-B62E-D9D14E9453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E97ED60-057C-4845-A026-BFEA63B502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29037</TotalTime>
  <Words>518</Words>
  <Application>Microsoft Office PowerPoint</Application>
  <PresentationFormat>Custom</PresentationFormat>
  <Paragraphs>127</Paragraphs>
  <Slides>17</Slides>
  <Notes>17</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17</vt:i4>
      </vt:variant>
    </vt:vector>
  </HeadingPairs>
  <TitlesOfParts>
    <vt:vector size="27" baseType="lpstr">
      <vt:lpstr>Arial</vt:lpstr>
      <vt:lpstr>Calibri</vt:lpstr>
      <vt:lpstr>Calibri Light</vt:lpstr>
      <vt:lpstr>2_Custom Design</vt:lpstr>
      <vt:lpstr>1_Custom Design</vt:lpstr>
      <vt:lpstr>Custom Design</vt:lpstr>
      <vt:lpstr>Office Theme</vt:lpstr>
      <vt:lpstr>3_Custom Design</vt:lpstr>
      <vt:lpstr>2_Office Theme</vt:lpstr>
      <vt:lpstr>1_Office Theme</vt:lpstr>
      <vt:lpstr>QUARTERLY BUSINESS REVIEW</vt:lpstr>
      <vt:lpstr>PowerPoint Presentation</vt:lpstr>
      <vt:lpstr>KPI &amp; KSI DASHBOARD</vt:lpstr>
      <vt:lpstr>PowerPoint Presentation</vt:lpstr>
      <vt:lpstr>KPI DASHBOARD</vt:lpstr>
      <vt:lpstr>AGENCY NET REVENUES</vt:lpstr>
      <vt:lpstr>AVERAGE BP-20 RATE PERIOD</vt:lpstr>
      <vt:lpstr>POWER FINANCIAL PERFORMANCE</vt:lpstr>
      <vt:lpstr>TRANSMISSION FINANCIAL PERFORMANCE</vt:lpstr>
      <vt:lpstr>AGENCY CAPITAL EXPENDITURES</vt:lpstr>
      <vt:lpstr>FINANCIAL RESERVES THRESHOLDS</vt:lpstr>
      <vt:lpstr>OTHER FINANCIAL UPDATES</vt:lpstr>
      <vt:lpstr>PowerPoint Presentation</vt:lpstr>
      <vt:lpstr>STRATEGIC GOALS</vt:lpstr>
      <vt:lpstr>PowerPoint Presentation</vt:lpstr>
      <vt:lpstr>THANK YOU</vt:lpstr>
      <vt:lpstr>FINANCIAL DISCLOSURE</vt:lpstr>
    </vt:vector>
  </TitlesOfParts>
  <Company>Bonneville Power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BPA User</dc:creator>
  <cp:lastModifiedBy>Abigail Rhoads</cp:lastModifiedBy>
  <cp:revision>1834</cp:revision>
  <cp:lastPrinted>2020-01-31T22:43:19Z</cp:lastPrinted>
  <dcterms:created xsi:type="dcterms:W3CDTF">2018-04-30T11:19:27Z</dcterms:created>
  <dcterms:modified xsi:type="dcterms:W3CDTF">2022-08-23T16:14:34Z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0x010100A8E8E3A943C2834A91774BFF078EC218</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Order">
    <vt:r8>12800</vt:r8>
  </property>
  <property fmtid="{D5CDD505-2E9C-101B-9397-08002B2CF9AE}" pid="7" name="_SourceUrl">
    <vt:lpwstr/>
  </property>
  <property fmtid="{D5CDD505-2E9C-101B-9397-08002B2CF9AE}" pid="8" name="_SharedFileIndex">
    <vt:lpwstr/>
  </property>
</Properties>
</file>