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A016F-7CDE-4D1D-28ED-FDDC4D29A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19C68-8698-1FE0-0035-A3EFCF348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44560-C830-E700-2CC2-478B7F3B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CD705-72B8-565F-8A52-DD5BD9CFA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1793B-B1A9-C5A0-D9C1-1545900E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29B6-DCB4-F6DE-609E-12AD7C9A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0524C2-8CC3-38A5-F853-5DB45C88B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56488-439F-913E-F42F-06E05C036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D9347-B700-6859-8778-B8B338E9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7A0B4-27DB-88BB-EAA5-2F195EF6E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8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961AE2-A76E-DA20-CC33-420724CBA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A9E281-3B9E-79F2-2AE4-3607F43A8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E7055-D50F-53D7-4E4E-F36ABDAA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4261A-F5CA-286C-C882-8EFE75AE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C4BA1-AFE3-AA92-3AAA-DE5F63B3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5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A53E6-EDBA-AB7C-1EFD-B901F1B9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D9834-15F0-3E0F-6765-8A3BC22AA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B8F44-68A8-8117-E177-0E933099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3F09E-03D2-2BD2-3D01-0969D0BE6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0BBBE-BE76-A998-FB9E-ADC2CB88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7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4424F-67D2-CE06-4A4F-8DCB8B2C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4ADBC-7634-D5C4-472C-11B88D0CA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60BD6-6318-D762-4802-63D4C7A86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90BAB-3F29-5963-97F1-9ED15F56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E5558-864C-C012-D12D-31E6A38C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4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3ED84-3BDE-3E26-CA12-FEFC2DFC1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4F269-FE43-5F3B-2A79-0788178C83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E89165-8016-E3C3-601A-12891F8AB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EB0A9-EA24-6174-1B99-C30698A8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D559E-3D3E-F0D6-E880-6CB3AB86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6AC24-5361-7817-AA18-C7AF00C67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41947-2FA4-3BA0-15E3-2A76DB055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B1778-53E5-3690-048B-502DE0BA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451A5-D3EB-7D56-E076-2232C3075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25DE62-0015-7C30-46EE-993B7E53D2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BC395-9554-61B4-C169-1D3BCF85D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CB21DE-4F87-C4B6-4A79-519C7823B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8477F0-7ABD-A33F-0BDB-D492FC44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FE3CA-E936-DDF7-727A-742310F5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1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AB318-C7F9-17A7-7241-2AC94A5BF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AF4A0-FF3B-05DD-CB31-739E7B1BC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87F60D-A8FB-02D3-A9F8-FB97B4966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399D1-D995-86FF-320C-AB80CED37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389CE3-CBCD-EDAC-BE9E-9BCDBE2E9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C0166-6863-9E15-FEFE-040A9D0E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BAA08-01FE-3E4D-7FE9-29B25645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8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6E3BB-B14E-4E8C-B87B-B87797776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D381E-510D-C849-E90B-F1E5B67B3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364B5-38AA-738D-696C-95AF33F7B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21F4B-7468-4DC3-145C-B679FF9A5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B18A7-CDD3-12C8-C812-13EF21CE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5BBD6-E7E0-DB85-CD3A-528C13CDC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0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02449-DEB5-8B09-5352-F5012E5BA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0BF9D0-A639-D63F-6A6C-60CE7E14B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1672A-ADCB-FC07-257F-2D319800B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832C6-70FE-66F4-0546-AE0B862BB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8BB77-CB6E-813A-A368-B15F23BF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EE988-A599-FEDF-BED0-4181D0A9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9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A0D81F-B7DE-FFFD-027F-B26BFAAAA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015B9-06BF-460C-2EA3-F8B412DB6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EC470-8BE5-CC29-0624-7F3243ED5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97A902-82F3-4621-A5D3-141491CC3FC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AECAE-BA37-7241-6D19-1C9CE6746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76370-E303-0103-E883-C07C59F24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31812E-505A-493F-A4F5-155982C5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8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668A424-26CE-7A21-ABA6-0D38B2A2C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430" y="38100"/>
            <a:ext cx="966914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53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0509A68-D613-889B-722A-218F9A54F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345" y="61912"/>
            <a:ext cx="8375310" cy="673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030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Mount</dc:creator>
  <cp:lastModifiedBy>Ed Mount</cp:lastModifiedBy>
  <cp:revision>5</cp:revision>
  <dcterms:created xsi:type="dcterms:W3CDTF">2024-05-09T19:12:43Z</dcterms:created>
  <dcterms:modified xsi:type="dcterms:W3CDTF">2024-05-09T22:21:31Z</dcterms:modified>
</cp:coreProperties>
</file>