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8"/>
  </p:notesMasterIdLst>
  <p:sldIdLst>
    <p:sldId id="272" r:id="rId5"/>
    <p:sldId id="317" r:id="rId6"/>
    <p:sldId id="287" r:id="rId7"/>
    <p:sldId id="306" r:id="rId8"/>
    <p:sldId id="318" r:id="rId9"/>
    <p:sldId id="313" r:id="rId10"/>
    <p:sldId id="310" r:id="rId11"/>
    <p:sldId id="307" r:id="rId12"/>
    <p:sldId id="314" r:id="rId13"/>
    <p:sldId id="311" r:id="rId14"/>
    <p:sldId id="319" r:id="rId15"/>
    <p:sldId id="315" r:id="rId16"/>
    <p:sldId id="316" r:id="rId1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Bedbury" initials="DB" lastIdx="12" clrIdx="0">
    <p:extLst>
      <p:ext uri="{19B8F6BF-5375-455C-9EA6-DF929625EA0E}">
        <p15:presenceInfo xmlns:p15="http://schemas.microsoft.com/office/powerpoint/2012/main" userId="S-1-5-21-2060344326-943878973-315576832-13996" providerId="AD"/>
      </p:ext>
    </p:extLst>
  </p:cmAuthor>
  <p:cmAuthor id="2" name="Steve Andersen" initials="SA" lastIdx="6" clrIdx="1">
    <p:extLst>
      <p:ext uri="{19B8F6BF-5375-455C-9EA6-DF929625EA0E}">
        <p15:presenceInfo xmlns:p15="http://schemas.microsoft.com/office/powerpoint/2012/main" userId="Steve Ander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 snapToObjects="1">
      <p:cViewPr varScale="1">
        <p:scale>
          <a:sx n="63" d="100"/>
          <a:sy n="63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535AD2-7989-774D-9B5E-68C7564418C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268030-73C3-284D-9E11-24A6BAD47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68030-73C3-284D-9E11-24A6BAD47B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17DB6-4B17-7D4E-9F49-D351221F4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378" y="1311605"/>
            <a:ext cx="6501506" cy="282033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/>
            </a:lvl1pPr>
          </a:lstStyle>
          <a:p>
            <a:r>
              <a:rPr lang="en-US" dirty="0"/>
              <a:t>Click to add presentation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F80CB-285A-5D49-A650-0152D26A9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377" y="4227444"/>
            <a:ext cx="6501506" cy="149287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16E614-8CB4-E24B-A714-CC9CB906C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347" y="5916787"/>
            <a:ext cx="6515780" cy="37465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date or presenter’s name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 userDrawn="1"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 userDrawn="1"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 userDrawn="1"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 userDrawn="1"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79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F16-D793-4673-B8A3-2BB8BB5D75E7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1586" y="1628775"/>
            <a:ext cx="7524476" cy="4392609"/>
          </a:xfrm>
        </p:spPr>
        <p:txBody>
          <a:bodyPr>
            <a:normAutofit/>
          </a:bodyPr>
          <a:lstStyle>
            <a:lvl1pPr marL="393700" indent="-393700">
              <a:buClr>
                <a:schemeClr val="accent4"/>
              </a:buClr>
              <a:buSzPct val="110000"/>
              <a:buFont typeface="Wingdings" pitchFamily="2" charset="2"/>
              <a:buChar char="§"/>
              <a:tabLst/>
              <a:defRPr sz="2000"/>
            </a:lvl1pPr>
            <a:lvl2pPr marL="711200" indent="-279400">
              <a:buClr>
                <a:schemeClr val="accent5"/>
              </a:buClr>
              <a:buFont typeface="System Font Regular"/>
              <a:buChar char="–"/>
              <a:tabLst/>
              <a:defRPr sz="1800"/>
            </a:lvl2pPr>
            <a:lvl3pPr marL="1104900" indent="-228600">
              <a:tabLst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F39596-8BC7-5C49-B385-C4EF0B048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1628775"/>
            <a:ext cx="3194214" cy="4392613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Coll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4C412-CFF0-BD4B-8E66-7A04AB7DDD28}"/>
              </a:ext>
            </a:extLst>
          </p:cNvPr>
          <p:cNvCxnSpPr>
            <a:cxnSpLocks/>
          </p:cNvCxnSpPr>
          <p:nvPr/>
        </p:nvCxnSpPr>
        <p:spPr>
          <a:xfrm>
            <a:off x="0" y="6338453"/>
            <a:ext cx="8156028" cy="0"/>
          </a:xfrm>
          <a:prstGeom prst="line">
            <a:avLst/>
          </a:prstGeom>
          <a:ln>
            <a:gradFill>
              <a:gsLst>
                <a:gs pos="7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93000">
                  <a:schemeClr val="accent1">
                    <a:lumMod val="60000"/>
                    <a:lumOff val="40000"/>
                    <a:alpha val="3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1151EDD9-2A9B-3B4C-91E0-91DFF8FB5154}"/>
              </a:ext>
            </a:extLst>
          </p:cNvPr>
          <p:cNvSpPr/>
          <p:nvPr/>
        </p:nvSpPr>
        <p:spPr>
          <a:xfrm>
            <a:off x="4715698" y="-1"/>
            <a:ext cx="5571303" cy="6858000"/>
          </a:xfrm>
          <a:custGeom>
            <a:avLst/>
            <a:gdLst>
              <a:gd name="connsiteX0" fmla="*/ 3455148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77439 w 5571303"/>
              <a:gd name="connsiteY3" fmla="*/ 6858000 h 6858000"/>
              <a:gd name="connsiteX4" fmla="*/ 1060230 w 5571303"/>
              <a:gd name="connsiteY4" fmla="*/ 6176275 h 6858000"/>
              <a:gd name="connsiteX5" fmla="*/ 286 w 5571303"/>
              <a:gd name="connsiteY5" fmla="*/ 3338438 h 6858000"/>
              <a:gd name="connsiteX6" fmla="*/ 2825555 w 5571303"/>
              <a:gd name="connsiteY6" fmla="*/ 558101 h 6858000"/>
              <a:gd name="connsiteX7" fmla="*/ 2891606 w 5571303"/>
              <a:gd name="connsiteY7" fmla="*/ 502253 h 6858000"/>
              <a:gd name="connsiteX8" fmla="*/ 2962451 w 5571303"/>
              <a:gd name="connsiteY8" fmla="*/ 440213 h 6858000"/>
              <a:gd name="connsiteX9" fmla="*/ 3108391 w 5571303"/>
              <a:gd name="connsiteY9" fmla="*/ 317566 h 6858000"/>
              <a:gd name="connsiteX10" fmla="*/ 3375864 w 5571303"/>
              <a:gd name="connsiteY10" fmla="*/ 71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455148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77439" y="6858000"/>
                </a:lnTo>
                <a:lnTo>
                  <a:pt x="1060230" y="6176275"/>
                </a:lnTo>
                <a:cubicBezTo>
                  <a:pt x="443795" y="4823193"/>
                  <a:pt x="-13078" y="3644945"/>
                  <a:pt x="286" y="3338438"/>
                </a:cubicBezTo>
                <a:cubicBezTo>
                  <a:pt x="12060" y="3064433"/>
                  <a:pt x="1278616" y="1874522"/>
                  <a:pt x="2825555" y="558101"/>
                </a:cubicBezTo>
                <a:lnTo>
                  <a:pt x="2891606" y="502253"/>
                </a:lnTo>
                <a:lnTo>
                  <a:pt x="2962451" y="440213"/>
                </a:lnTo>
                <a:lnTo>
                  <a:pt x="3108391" y="317566"/>
                </a:lnTo>
                <a:lnTo>
                  <a:pt x="3375864" y="71320"/>
                </a:ln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57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2705B9D-39D4-4E48-98BD-C7B210E583A3}"/>
              </a:ext>
            </a:extLst>
          </p:cNvPr>
          <p:cNvSpPr/>
          <p:nvPr/>
        </p:nvSpPr>
        <p:spPr>
          <a:xfrm>
            <a:off x="5783289" y="-1"/>
            <a:ext cx="5571303" cy="6858000"/>
          </a:xfrm>
          <a:custGeom>
            <a:avLst/>
            <a:gdLst>
              <a:gd name="connsiteX0" fmla="*/ 3519171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50641 w 5571303"/>
              <a:gd name="connsiteY3" fmla="*/ 6858000 h 6858000"/>
              <a:gd name="connsiteX4" fmla="*/ 1060230 w 5571303"/>
              <a:gd name="connsiteY4" fmla="*/ 6233868 h 6858000"/>
              <a:gd name="connsiteX5" fmla="*/ 286 w 5571303"/>
              <a:gd name="connsiteY5" fmla="*/ 3396031 h 6858000"/>
              <a:gd name="connsiteX6" fmla="*/ 2825554 w 5571303"/>
              <a:gd name="connsiteY6" fmla="*/ 615694 h 6858000"/>
              <a:gd name="connsiteX7" fmla="*/ 2891606 w 5571303"/>
              <a:gd name="connsiteY7" fmla="*/ 559846 h 6858000"/>
              <a:gd name="connsiteX8" fmla="*/ 2962450 w 5571303"/>
              <a:gd name="connsiteY8" fmla="*/ 497806 h 6858000"/>
              <a:gd name="connsiteX9" fmla="*/ 3108390 w 5571303"/>
              <a:gd name="connsiteY9" fmla="*/ 375159 h 6858000"/>
              <a:gd name="connsiteX10" fmla="*/ 3375864 w 5571303"/>
              <a:gd name="connsiteY10" fmla="*/ 1289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519171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50641" y="6858000"/>
                </a:lnTo>
                <a:lnTo>
                  <a:pt x="1060230" y="6233868"/>
                </a:lnTo>
                <a:cubicBezTo>
                  <a:pt x="443794" y="4880786"/>
                  <a:pt x="-13078" y="3702538"/>
                  <a:pt x="286" y="3396031"/>
                </a:cubicBezTo>
                <a:cubicBezTo>
                  <a:pt x="12059" y="3122026"/>
                  <a:pt x="1278617" y="1932115"/>
                  <a:pt x="2825554" y="615694"/>
                </a:cubicBezTo>
                <a:lnTo>
                  <a:pt x="2891606" y="559846"/>
                </a:lnTo>
                <a:lnTo>
                  <a:pt x="2962450" y="497806"/>
                </a:lnTo>
                <a:lnTo>
                  <a:pt x="3108390" y="375159"/>
                </a:lnTo>
                <a:lnTo>
                  <a:pt x="3375864" y="128913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71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004015D-8A26-5E4C-B5AE-32817F771ABE}"/>
              </a:ext>
            </a:extLst>
          </p:cNvPr>
          <p:cNvSpPr/>
          <p:nvPr/>
        </p:nvSpPr>
        <p:spPr>
          <a:xfrm>
            <a:off x="6905292" y="-1"/>
            <a:ext cx="5286708" cy="6858000"/>
          </a:xfrm>
          <a:custGeom>
            <a:avLst/>
            <a:gdLst>
              <a:gd name="connsiteX0" fmla="*/ 3734936 w 5286708"/>
              <a:gd name="connsiteY0" fmla="*/ 0 h 6858000"/>
              <a:gd name="connsiteX1" fmla="*/ 5286708 w 5286708"/>
              <a:gd name="connsiteY1" fmla="*/ 0 h 6858000"/>
              <a:gd name="connsiteX2" fmla="*/ 5286708 w 5286708"/>
              <a:gd name="connsiteY2" fmla="*/ 6858000 h 6858000"/>
              <a:gd name="connsiteX3" fmla="*/ 1307077 w 5286708"/>
              <a:gd name="connsiteY3" fmla="*/ 6858000 h 6858000"/>
              <a:gd name="connsiteX4" fmla="*/ 1006071 w 5286708"/>
              <a:gd name="connsiteY4" fmla="*/ 6211099 h 6858000"/>
              <a:gd name="connsiteX5" fmla="*/ 272 w 5286708"/>
              <a:gd name="connsiteY5" fmla="*/ 3518226 h 6858000"/>
              <a:gd name="connsiteX6" fmla="*/ 2681219 w 5286708"/>
              <a:gd name="connsiteY6" fmla="*/ 879915 h 6858000"/>
              <a:gd name="connsiteX7" fmla="*/ 2743896 w 5286708"/>
              <a:gd name="connsiteY7" fmla="*/ 826920 h 6858000"/>
              <a:gd name="connsiteX8" fmla="*/ 2811122 w 5286708"/>
              <a:gd name="connsiteY8" fmla="*/ 768049 h 6858000"/>
              <a:gd name="connsiteX9" fmla="*/ 2949607 w 5286708"/>
              <a:gd name="connsiteY9" fmla="*/ 651667 h 6858000"/>
              <a:gd name="connsiteX10" fmla="*/ 3203417 w 5286708"/>
              <a:gd name="connsiteY10" fmla="*/ 418000 h 6858000"/>
              <a:gd name="connsiteX11" fmla="*/ 3519770 w 5286708"/>
              <a:gd name="connsiteY11" fmla="*/ 133423 h 6858000"/>
              <a:gd name="connsiteX12" fmla="*/ 3670906 w 5286708"/>
              <a:gd name="connsiteY12" fmla="*/ 2 h 6858000"/>
              <a:gd name="connsiteX13" fmla="*/ 2712968 w 5286708"/>
              <a:gd name="connsiteY13" fmla="*/ 2 h 6858000"/>
              <a:gd name="connsiteX14" fmla="*/ 2712968 w 5286708"/>
              <a:gd name="connsiteY14" fmla="*/ 1 h 6858000"/>
              <a:gd name="connsiteX15" fmla="*/ 3734935 w 5286708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6708" h="6858000">
                <a:moveTo>
                  <a:pt x="3734936" y="0"/>
                </a:moveTo>
                <a:lnTo>
                  <a:pt x="5286708" y="0"/>
                </a:lnTo>
                <a:lnTo>
                  <a:pt x="5286708" y="6858000"/>
                </a:lnTo>
                <a:lnTo>
                  <a:pt x="1307077" y="6858000"/>
                </a:lnTo>
                <a:lnTo>
                  <a:pt x="1006071" y="6211099"/>
                </a:lnTo>
                <a:cubicBezTo>
                  <a:pt x="421125" y="4927136"/>
                  <a:pt x="-12409" y="3809076"/>
                  <a:pt x="272" y="3518226"/>
                </a:cubicBezTo>
                <a:cubicBezTo>
                  <a:pt x="11444" y="3258217"/>
                  <a:pt x="1213302" y="2129090"/>
                  <a:pt x="2681219" y="879915"/>
                </a:cubicBezTo>
                <a:lnTo>
                  <a:pt x="2743896" y="826920"/>
                </a:lnTo>
                <a:lnTo>
                  <a:pt x="2811122" y="768049"/>
                </a:lnTo>
                <a:lnTo>
                  <a:pt x="2949607" y="651667"/>
                </a:lnTo>
                <a:lnTo>
                  <a:pt x="3203417" y="418000"/>
                </a:lnTo>
                <a:cubicBezTo>
                  <a:pt x="3305107" y="325512"/>
                  <a:pt x="3410741" y="230504"/>
                  <a:pt x="3519770" y="133423"/>
                </a:cubicBezTo>
                <a:lnTo>
                  <a:pt x="3670906" y="2"/>
                </a:lnTo>
                <a:lnTo>
                  <a:pt x="2712968" y="2"/>
                </a:lnTo>
                <a:lnTo>
                  <a:pt x="2712968" y="1"/>
                </a:lnTo>
                <a:lnTo>
                  <a:pt x="3734935" y="1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E97CA-6637-C648-9BD5-A1600543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1663-6CD5-CF4F-92E6-E0676F40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424-C515-4254-8A67-BFF193468C4E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1B141-ED53-3D40-83A6-59FD1A46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CC69F-05B6-2844-9FEE-214D5006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53501" y="295713"/>
            <a:ext cx="1553004" cy="768831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AEDC4FB-18E9-7C4D-A9FF-FB7381F8E3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892" y="3609139"/>
            <a:ext cx="1607154" cy="2413289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37D2CBB-09A8-554B-8A84-C77560B766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68907" y="3609139"/>
            <a:ext cx="1607154" cy="2413289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C6496B7-C618-B741-B4BC-DA197FC116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9" y="4208766"/>
            <a:ext cx="3367169" cy="1813662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35D9FC3-2F03-FD40-8DDC-8F846B7053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5972" y="1629814"/>
            <a:ext cx="4120056" cy="4392614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AFDD36D-EB95-4145-BAEE-B6CAFCE9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7959" y="1628775"/>
            <a:ext cx="3368102" cy="1813661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2626B0E-E80B-E44E-BB6E-B9905553E4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939" y="1629814"/>
            <a:ext cx="3368102" cy="2435133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59AB7028-3A87-E943-9378-2B3FCCA2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288" y="6412105"/>
            <a:ext cx="814774" cy="365125"/>
          </a:xfrm>
        </p:spPr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7D537-FD23-AF45-84C6-0B9BDB76BA9B}"/>
              </a:ext>
            </a:extLst>
          </p:cNvPr>
          <p:cNvCxnSpPr>
            <a:cxnSpLocks/>
          </p:cNvCxnSpPr>
          <p:nvPr/>
        </p:nvCxnSpPr>
        <p:spPr>
          <a:xfrm>
            <a:off x="7943850" y="6340242"/>
            <a:ext cx="4248150" cy="0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13000">
                  <a:schemeClr val="bg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972FF6C-BA78-9045-B453-3F4531DC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14C412-CFF0-BD4B-8E66-7A04AB7DDD28}"/>
              </a:ext>
            </a:extLst>
          </p:cNvPr>
          <p:cNvCxnSpPr>
            <a:cxnSpLocks/>
          </p:cNvCxnSpPr>
          <p:nvPr userDrawn="1"/>
        </p:nvCxnSpPr>
        <p:spPr>
          <a:xfrm>
            <a:off x="0" y="6338453"/>
            <a:ext cx="8156028" cy="0"/>
          </a:xfrm>
          <a:prstGeom prst="line">
            <a:avLst/>
          </a:prstGeom>
          <a:ln>
            <a:gradFill>
              <a:gsLst>
                <a:gs pos="7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93000">
                  <a:schemeClr val="accent1">
                    <a:lumMod val="60000"/>
                    <a:lumOff val="40000"/>
                    <a:alpha val="3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1151EDD9-2A9B-3B4C-91E0-91DFF8FB5154}"/>
              </a:ext>
            </a:extLst>
          </p:cNvPr>
          <p:cNvSpPr/>
          <p:nvPr userDrawn="1"/>
        </p:nvSpPr>
        <p:spPr>
          <a:xfrm>
            <a:off x="4715698" y="-1"/>
            <a:ext cx="5571303" cy="6858000"/>
          </a:xfrm>
          <a:custGeom>
            <a:avLst/>
            <a:gdLst>
              <a:gd name="connsiteX0" fmla="*/ 3455148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77439 w 5571303"/>
              <a:gd name="connsiteY3" fmla="*/ 6858000 h 6858000"/>
              <a:gd name="connsiteX4" fmla="*/ 1060230 w 5571303"/>
              <a:gd name="connsiteY4" fmla="*/ 6176275 h 6858000"/>
              <a:gd name="connsiteX5" fmla="*/ 286 w 5571303"/>
              <a:gd name="connsiteY5" fmla="*/ 3338438 h 6858000"/>
              <a:gd name="connsiteX6" fmla="*/ 2825555 w 5571303"/>
              <a:gd name="connsiteY6" fmla="*/ 558101 h 6858000"/>
              <a:gd name="connsiteX7" fmla="*/ 2891606 w 5571303"/>
              <a:gd name="connsiteY7" fmla="*/ 502253 h 6858000"/>
              <a:gd name="connsiteX8" fmla="*/ 2962451 w 5571303"/>
              <a:gd name="connsiteY8" fmla="*/ 440213 h 6858000"/>
              <a:gd name="connsiteX9" fmla="*/ 3108391 w 5571303"/>
              <a:gd name="connsiteY9" fmla="*/ 317566 h 6858000"/>
              <a:gd name="connsiteX10" fmla="*/ 3375864 w 5571303"/>
              <a:gd name="connsiteY10" fmla="*/ 71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455148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77439" y="6858000"/>
                </a:lnTo>
                <a:lnTo>
                  <a:pt x="1060230" y="6176275"/>
                </a:lnTo>
                <a:cubicBezTo>
                  <a:pt x="443795" y="4823193"/>
                  <a:pt x="-13078" y="3644945"/>
                  <a:pt x="286" y="3338438"/>
                </a:cubicBezTo>
                <a:cubicBezTo>
                  <a:pt x="12060" y="3064433"/>
                  <a:pt x="1278616" y="1874522"/>
                  <a:pt x="2825555" y="558101"/>
                </a:cubicBezTo>
                <a:lnTo>
                  <a:pt x="2891606" y="502253"/>
                </a:lnTo>
                <a:lnTo>
                  <a:pt x="2962451" y="440213"/>
                </a:lnTo>
                <a:lnTo>
                  <a:pt x="3108391" y="317566"/>
                </a:lnTo>
                <a:lnTo>
                  <a:pt x="3375864" y="71320"/>
                </a:ln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57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2705B9D-39D4-4E48-98BD-C7B210E583A3}"/>
              </a:ext>
            </a:extLst>
          </p:cNvPr>
          <p:cNvSpPr/>
          <p:nvPr userDrawn="1"/>
        </p:nvSpPr>
        <p:spPr>
          <a:xfrm>
            <a:off x="5783289" y="-1"/>
            <a:ext cx="5571303" cy="6858000"/>
          </a:xfrm>
          <a:custGeom>
            <a:avLst/>
            <a:gdLst>
              <a:gd name="connsiteX0" fmla="*/ 3519171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50641 w 5571303"/>
              <a:gd name="connsiteY3" fmla="*/ 6858000 h 6858000"/>
              <a:gd name="connsiteX4" fmla="*/ 1060230 w 5571303"/>
              <a:gd name="connsiteY4" fmla="*/ 6233868 h 6858000"/>
              <a:gd name="connsiteX5" fmla="*/ 286 w 5571303"/>
              <a:gd name="connsiteY5" fmla="*/ 3396031 h 6858000"/>
              <a:gd name="connsiteX6" fmla="*/ 2825554 w 5571303"/>
              <a:gd name="connsiteY6" fmla="*/ 615694 h 6858000"/>
              <a:gd name="connsiteX7" fmla="*/ 2891606 w 5571303"/>
              <a:gd name="connsiteY7" fmla="*/ 559846 h 6858000"/>
              <a:gd name="connsiteX8" fmla="*/ 2962450 w 5571303"/>
              <a:gd name="connsiteY8" fmla="*/ 497806 h 6858000"/>
              <a:gd name="connsiteX9" fmla="*/ 3108390 w 5571303"/>
              <a:gd name="connsiteY9" fmla="*/ 375159 h 6858000"/>
              <a:gd name="connsiteX10" fmla="*/ 3375864 w 5571303"/>
              <a:gd name="connsiteY10" fmla="*/ 1289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519171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50641" y="6858000"/>
                </a:lnTo>
                <a:lnTo>
                  <a:pt x="1060230" y="6233868"/>
                </a:lnTo>
                <a:cubicBezTo>
                  <a:pt x="443794" y="4880786"/>
                  <a:pt x="-13078" y="3702538"/>
                  <a:pt x="286" y="3396031"/>
                </a:cubicBezTo>
                <a:cubicBezTo>
                  <a:pt x="12059" y="3122026"/>
                  <a:pt x="1278617" y="1932115"/>
                  <a:pt x="2825554" y="615694"/>
                </a:cubicBezTo>
                <a:lnTo>
                  <a:pt x="2891606" y="559846"/>
                </a:lnTo>
                <a:lnTo>
                  <a:pt x="2962450" y="497806"/>
                </a:lnTo>
                <a:lnTo>
                  <a:pt x="3108390" y="375159"/>
                </a:lnTo>
                <a:lnTo>
                  <a:pt x="3375864" y="128913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71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004015D-8A26-5E4C-B5AE-32817F771ABE}"/>
              </a:ext>
            </a:extLst>
          </p:cNvPr>
          <p:cNvSpPr/>
          <p:nvPr userDrawn="1"/>
        </p:nvSpPr>
        <p:spPr>
          <a:xfrm>
            <a:off x="6905292" y="-1"/>
            <a:ext cx="5286708" cy="6858000"/>
          </a:xfrm>
          <a:custGeom>
            <a:avLst/>
            <a:gdLst>
              <a:gd name="connsiteX0" fmla="*/ 3734936 w 5286708"/>
              <a:gd name="connsiteY0" fmla="*/ 0 h 6858000"/>
              <a:gd name="connsiteX1" fmla="*/ 5286708 w 5286708"/>
              <a:gd name="connsiteY1" fmla="*/ 0 h 6858000"/>
              <a:gd name="connsiteX2" fmla="*/ 5286708 w 5286708"/>
              <a:gd name="connsiteY2" fmla="*/ 6858000 h 6858000"/>
              <a:gd name="connsiteX3" fmla="*/ 1307077 w 5286708"/>
              <a:gd name="connsiteY3" fmla="*/ 6858000 h 6858000"/>
              <a:gd name="connsiteX4" fmla="*/ 1006071 w 5286708"/>
              <a:gd name="connsiteY4" fmla="*/ 6211099 h 6858000"/>
              <a:gd name="connsiteX5" fmla="*/ 272 w 5286708"/>
              <a:gd name="connsiteY5" fmla="*/ 3518226 h 6858000"/>
              <a:gd name="connsiteX6" fmla="*/ 2681219 w 5286708"/>
              <a:gd name="connsiteY6" fmla="*/ 879915 h 6858000"/>
              <a:gd name="connsiteX7" fmla="*/ 2743896 w 5286708"/>
              <a:gd name="connsiteY7" fmla="*/ 826920 h 6858000"/>
              <a:gd name="connsiteX8" fmla="*/ 2811122 w 5286708"/>
              <a:gd name="connsiteY8" fmla="*/ 768049 h 6858000"/>
              <a:gd name="connsiteX9" fmla="*/ 2949607 w 5286708"/>
              <a:gd name="connsiteY9" fmla="*/ 651667 h 6858000"/>
              <a:gd name="connsiteX10" fmla="*/ 3203417 w 5286708"/>
              <a:gd name="connsiteY10" fmla="*/ 418000 h 6858000"/>
              <a:gd name="connsiteX11" fmla="*/ 3519770 w 5286708"/>
              <a:gd name="connsiteY11" fmla="*/ 133423 h 6858000"/>
              <a:gd name="connsiteX12" fmla="*/ 3670906 w 5286708"/>
              <a:gd name="connsiteY12" fmla="*/ 2 h 6858000"/>
              <a:gd name="connsiteX13" fmla="*/ 2712968 w 5286708"/>
              <a:gd name="connsiteY13" fmla="*/ 2 h 6858000"/>
              <a:gd name="connsiteX14" fmla="*/ 2712968 w 5286708"/>
              <a:gd name="connsiteY14" fmla="*/ 1 h 6858000"/>
              <a:gd name="connsiteX15" fmla="*/ 3734935 w 5286708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6708" h="6858000">
                <a:moveTo>
                  <a:pt x="3734936" y="0"/>
                </a:moveTo>
                <a:lnTo>
                  <a:pt x="5286708" y="0"/>
                </a:lnTo>
                <a:lnTo>
                  <a:pt x="5286708" y="6858000"/>
                </a:lnTo>
                <a:lnTo>
                  <a:pt x="1307077" y="6858000"/>
                </a:lnTo>
                <a:lnTo>
                  <a:pt x="1006071" y="6211099"/>
                </a:lnTo>
                <a:cubicBezTo>
                  <a:pt x="421125" y="4927136"/>
                  <a:pt x="-12409" y="3809076"/>
                  <a:pt x="272" y="3518226"/>
                </a:cubicBezTo>
                <a:cubicBezTo>
                  <a:pt x="11444" y="3258217"/>
                  <a:pt x="1213302" y="2129090"/>
                  <a:pt x="2681219" y="879915"/>
                </a:cubicBezTo>
                <a:lnTo>
                  <a:pt x="2743896" y="826920"/>
                </a:lnTo>
                <a:lnTo>
                  <a:pt x="2811122" y="768049"/>
                </a:lnTo>
                <a:lnTo>
                  <a:pt x="2949607" y="651667"/>
                </a:lnTo>
                <a:lnTo>
                  <a:pt x="3203417" y="418000"/>
                </a:lnTo>
                <a:cubicBezTo>
                  <a:pt x="3305107" y="325512"/>
                  <a:pt x="3410741" y="230504"/>
                  <a:pt x="3519770" y="133423"/>
                </a:cubicBezTo>
                <a:lnTo>
                  <a:pt x="3670906" y="2"/>
                </a:lnTo>
                <a:lnTo>
                  <a:pt x="2712968" y="2"/>
                </a:lnTo>
                <a:lnTo>
                  <a:pt x="2712968" y="1"/>
                </a:lnTo>
                <a:lnTo>
                  <a:pt x="3734935" y="1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3CC69F-05B6-2844-9FEE-214D50062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3501" y="295713"/>
            <a:ext cx="1553004" cy="76883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87D537-FD23-AF45-84C6-0B9BDB76BA9B}"/>
              </a:ext>
            </a:extLst>
          </p:cNvPr>
          <p:cNvCxnSpPr>
            <a:cxnSpLocks/>
          </p:cNvCxnSpPr>
          <p:nvPr userDrawn="1"/>
        </p:nvCxnSpPr>
        <p:spPr>
          <a:xfrm>
            <a:off x="7943850" y="6340242"/>
            <a:ext cx="4248150" cy="0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13000">
                  <a:schemeClr val="bg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972FF6C-BA78-9045-B453-3F4531DCF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9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233B-B15F-B142-978F-7DE3C08C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DB4DE-9D84-C24B-9BCA-F6D7E054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C21769-C07C-4937-9EB1-56CF8986D103}" type="datetime1">
              <a:rPr lang="en-CA" smtClean="0"/>
              <a:t>2022-03-01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2E2FC-24F7-8941-A235-818F54B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B6C37-5E00-004F-A3EE-4464D325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C094E-3952-5843-B037-FDBE003F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2F568D-81EB-4A2B-A2B3-7DF03A5AE219}" type="datetime1">
              <a:rPr lang="en-CA" smtClean="0"/>
              <a:t>2022-03-01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3C143-0228-5A46-B8CD-3274FAC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B1DD-24E1-714E-B742-3FB587DF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189B6-1BC1-CC4A-A573-7770C3A0A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C5D26-891A-D048-91F6-349FBF557673}"/>
              </a:ext>
            </a:extLst>
          </p:cNvPr>
          <p:cNvCxnSpPr/>
          <p:nvPr/>
        </p:nvCxnSpPr>
        <p:spPr>
          <a:xfrm>
            <a:off x="0" y="6340242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8189B6-1BC1-CC4A-A573-7770C3A0A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C5D26-891A-D048-91F6-349FBF557673}"/>
              </a:ext>
            </a:extLst>
          </p:cNvPr>
          <p:cNvCxnSpPr/>
          <p:nvPr userDrawn="1"/>
        </p:nvCxnSpPr>
        <p:spPr>
          <a:xfrm>
            <a:off x="0" y="6340242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17DB6-4B17-7D4E-9F49-D351221F4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378" y="982980"/>
            <a:ext cx="5935331" cy="200517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16E614-8CB4-E24B-A714-CC9CB906C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347" y="3429000"/>
            <a:ext cx="5948362" cy="39576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contact name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24F871B-7CD9-994A-83F2-65E21A613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47" y="3824764"/>
            <a:ext cx="5948362" cy="205025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 userDrawn="1"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 userDrawn="1"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 userDrawn="1"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 userDrawn="1"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64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 userDrawn="1"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 userDrawn="1"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 userDrawn="1"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 userDrawn="1"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17DB6-4B17-7D4E-9F49-D351221F4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378" y="1311605"/>
            <a:ext cx="6501506" cy="282033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/>
            </a:lvl1pPr>
          </a:lstStyle>
          <a:p>
            <a:r>
              <a:rPr lang="en-US" dirty="0"/>
              <a:t>Click to add presentation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F80CB-285A-5D49-A650-0152D26A9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377" y="4227444"/>
            <a:ext cx="6501506" cy="149287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16E614-8CB4-E24B-A714-CC9CB906C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347" y="5916787"/>
            <a:ext cx="6515780" cy="37465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date or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36059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eckmar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327-23F9-45C2-94B0-3B85A53A3EC2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492125" indent="-492125">
              <a:spcBef>
                <a:spcPts val="1600"/>
              </a:spcBef>
              <a:buSzPct val="110000"/>
              <a:buFontTx/>
              <a:buBlip>
                <a:blip r:embed="rId2"/>
              </a:buBlip>
              <a:tabLst/>
              <a:defRPr/>
            </a:lvl1pPr>
            <a:lvl2pPr marL="811213" indent="-288925">
              <a:buClr>
                <a:schemeClr val="accent5"/>
              </a:buClr>
              <a:buFont typeface="System Font Regular"/>
              <a:buChar char="–"/>
              <a:tabLst/>
              <a:defRPr/>
            </a:lvl2pPr>
            <a:lvl3pPr marL="1165225" indent="-23653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qua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D85B-80AD-475D-8E20-ED9CE675901B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492125" indent="-492125">
              <a:spcBef>
                <a:spcPts val="16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/>
              <a:defRPr/>
            </a:lvl1pPr>
            <a:lvl2pPr marL="811213" indent="-288925">
              <a:buClr>
                <a:schemeClr val="accent5"/>
              </a:buClr>
              <a:buFont typeface="System Font Regular"/>
              <a:buChar char="–"/>
              <a:tabLst/>
              <a:defRPr/>
            </a:lvl2pPr>
            <a:lvl3pPr marL="1165225" indent="-23653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6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D195-13DD-E142-B07B-0F4B3BA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B932-1FA2-F14C-B14D-24D97E7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3D265-FACC-4D01-B0AE-4366FFF43BD0}" type="datetime1">
              <a:rPr lang="en-CA" smtClean="0"/>
              <a:t>2022-03-01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C8BFF-ED60-0449-ACC5-A319017F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0F61-CD1A-DE48-8338-FB6B5275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A7C62A-956B-054D-AB5F-2743FA6E1C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5938" y="1628775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29190A-54C0-A146-AAA4-55F7DFB8E2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6970" y="1628775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1F26EA-7B16-8D48-ACAF-D205A866B1B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15938" y="4019857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9709E1-6960-4F46-9F1A-2996B928F6A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16970" y="4019857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02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FA1D2-0AD2-734B-8A98-587D3F25F4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628775"/>
            <a:ext cx="5364162" cy="63033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7938" indent="0">
              <a:spcBef>
                <a:spcPts val="200"/>
              </a:spcBef>
              <a:spcAft>
                <a:spcPts val="0"/>
              </a:spcAft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30C5D-4EF2-5149-BD29-4E834D74A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5938" y="2492375"/>
            <a:ext cx="5364162" cy="3529013"/>
          </a:xfrm>
        </p:spPr>
        <p:txBody>
          <a:bodyPr/>
          <a:lstStyle>
            <a:lvl1pPr marL="319088" indent="-319088">
              <a:buClr>
                <a:schemeClr val="accent4"/>
              </a:buClr>
              <a:buFont typeface="Wingdings" pitchFamily="2" charset="2"/>
              <a:buChar char="§"/>
              <a:tabLst/>
              <a:defRPr sz="2000"/>
            </a:lvl1pPr>
            <a:lvl2pPr marL="671513" indent="-287338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0706-C16E-874E-A99A-D412B1C9E9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899" y="1628775"/>
            <a:ext cx="5364161" cy="63033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7938" indent="0"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BC00F-85C6-A94D-986E-823D3E8C862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900" y="2492375"/>
            <a:ext cx="5364164" cy="3529013"/>
          </a:xfrm>
        </p:spPr>
        <p:txBody>
          <a:bodyPr/>
          <a:lstStyle>
            <a:lvl1pPr marL="319088" indent="-319088">
              <a:buClr>
                <a:schemeClr val="accent4"/>
              </a:buClr>
              <a:buFont typeface="Wingdings" pitchFamily="2" charset="2"/>
              <a:buChar char="§"/>
              <a:tabLst/>
              <a:defRPr sz="2000"/>
            </a:lvl1pPr>
            <a:lvl2pPr marL="671513" indent="-287338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ECD0F-6B4C-A544-B941-A8927A3A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28426-7692-4B0B-B304-A9B5D50639A6}" type="datetime1">
              <a:rPr lang="en-CA" smtClean="0"/>
              <a:t>2022-03-01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476C9-3401-E345-B5A5-121D669A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128C6-B7E6-004E-9008-6149C033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D778EA-2E02-F747-A928-6D1BD75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0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723-017E-4F47-81DB-9EA67882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83B46-9548-7A4B-81BC-B92DC5B4E4B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CB4A2-85B9-8340-915C-7BD5BC4D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55937F-F613-432C-8103-1B539A8EB7B1}" type="datetime1">
              <a:rPr lang="en-CA" smtClean="0"/>
              <a:t>2022-03-01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6F7B-7CBD-194C-912B-088879DA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A813-DADB-FC4C-B7B1-8732EDA1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6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24E6-FC01-5249-92EF-B600A9D4FF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492375"/>
            <a:ext cx="7497095" cy="3529013"/>
          </a:xfrm>
        </p:spPr>
        <p:txBody>
          <a:bodyPr>
            <a:normAutofit/>
          </a:bodyPr>
          <a:lstStyle>
            <a:lvl1pPr marL="446088" indent="-446088">
              <a:buSzPct val="110000"/>
              <a:buFontTx/>
              <a:buBlip>
                <a:blip r:embed="rId2"/>
              </a:buBlip>
              <a:tabLst/>
              <a:defRPr sz="2000"/>
            </a:lvl1pPr>
            <a:lvl2pPr marL="758825" indent="-27622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1201738" indent="-242888"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1588-3C52-F147-B725-F5B7C3974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2104" y="1628774"/>
            <a:ext cx="3769896" cy="4392613"/>
          </a:xfrm>
          <a:solidFill>
            <a:schemeClr val="bg1"/>
          </a:solidFill>
          <a:effectLst>
            <a:outerShdw dist="12700" dir="10800000" algn="r" rotWithShape="0">
              <a:schemeClr val="bg2"/>
            </a:outerShdw>
          </a:effectLst>
        </p:spPr>
        <p:txBody>
          <a:bodyPr lIns="360000" tIns="360000" rIns="503998" bIns="360000" anchor="t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 marL="538163" indent="-227013">
              <a:buClr>
                <a:schemeClr val="accent5"/>
              </a:buClr>
              <a:buFont typeface="System Font Regular"/>
              <a:buChar char="–"/>
              <a:tabLst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66763" indent="-215900">
              <a:buFont typeface="System Font Regular"/>
              <a:buChar char="–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AE85-A21A-904E-BF5E-1A66F9DF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691D69-6FFD-4D49-8869-0D4B8F462EE4}" type="datetime1">
              <a:rPr lang="en-CA" smtClean="0"/>
              <a:t>2022-03-01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85FF5-53E5-D04B-9F45-E5E029AC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E1FB-566D-6E4B-B852-E46DAC36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F58EBD-E8B6-1345-8AB0-F8319AD2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5C84F1-95D9-3C43-8B8A-1A38C4CC270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1628775"/>
            <a:ext cx="7497094" cy="630331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12700" indent="0">
              <a:spcBef>
                <a:spcPts val="200"/>
              </a:spcBef>
              <a:spcAft>
                <a:spcPts val="0"/>
              </a:spcAft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</p:spTree>
    <p:extLst>
      <p:ext uri="{BB962C8B-B14F-4D97-AF65-F5344CB8AC3E}">
        <p14:creationId xmlns:p14="http://schemas.microsoft.com/office/powerpoint/2010/main" val="322057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F16-D793-4673-B8A3-2BB8BB5D75E7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1586" y="1628775"/>
            <a:ext cx="7524476" cy="4392609"/>
          </a:xfrm>
        </p:spPr>
        <p:txBody>
          <a:bodyPr>
            <a:normAutofit/>
          </a:bodyPr>
          <a:lstStyle>
            <a:lvl1pPr marL="393700" indent="-393700">
              <a:buClr>
                <a:schemeClr val="accent4"/>
              </a:buClr>
              <a:buSzPct val="110000"/>
              <a:buFont typeface="Wingdings" pitchFamily="2" charset="2"/>
              <a:buChar char="§"/>
              <a:tabLst/>
              <a:defRPr sz="2000"/>
            </a:lvl1pPr>
            <a:lvl2pPr marL="711200" indent="-279400">
              <a:buClr>
                <a:schemeClr val="accent5"/>
              </a:buClr>
              <a:buFont typeface="System Font Regular"/>
              <a:buChar char="–"/>
              <a:tabLst/>
              <a:defRPr sz="1800"/>
            </a:lvl2pPr>
            <a:lvl3pPr marL="1104900" indent="-228600">
              <a:tabLst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F39596-8BC7-5C49-B385-C4EF0B048A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1628775"/>
            <a:ext cx="3194214" cy="4392613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Coll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4C412-CFF0-BD4B-8E66-7A04AB7DDD28}"/>
              </a:ext>
            </a:extLst>
          </p:cNvPr>
          <p:cNvCxnSpPr>
            <a:cxnSpLocks/>
          </p:cNvCxnSpPr>
          <p:nvPr userDrawn="1"/>
        </p:nvCxnSpPr>
        <p:spPr>
          <a:xfrm>
            <a:off x="0" y="6338453"/>
            <a:ext cx="8156028" cy="0"/>
          </a:xfrm>
          <a:prstGeom prst="line">
            <a:avLst/>
          </a:prstGeom>
          <a:ln>
            <a:gradFill>
              <a:gsLst>
                <a:gs pos="73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93000">
                  <a:schemeClr val="accent1">
                    <a:lumMod val="60000"/>
                    <a:lumOff val="40000"/>
                    <a:alpha val="3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1151EDD9-2A9B-3B4C-91E0-91DFF8FB5154}"/>
              </a:ext>
            </a:extLst>
          </p:cNvPr>
          <p:cNvSpPr/>
          <p:nvPr userDrawn="1"/>
        </p:nvSpPr>
        <p:spPr>
          <a:xfrm>
            <a:off x="4715698" y="-1"/>
            <a:ext cx="5571303" cy="6858000"/>
          </a:xfrm>
          <a:custGeom>
            <a:avLst/>
            <a:gdLst>
              <a:gd name="connsiteX0" fmla="*/ 3455148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77439 w 5571303"/>
              <a:gd name="connsiteY3" fmla="*/ 6858000 h 6858000"/>
              <a:gd name="connsiteX4" fmla="*/ 1060230 w 5571303"/>
              <a:gd name="connsiteY4" fmla="*/ 6176275 h 6858000"/>
              <a:gd name="connsiteX5" fmla="*/ 286 w 5571303"/>
              <a:gd name="connsiteY5" fmla="*/ 3338438 h 6858000"/>
              <a:gd name="connsiteX6" fmla="*/ 2825555 w 5571303"/>
              <a:gd name="connsiteY6" fmla="*/ 558101 h 6858000"/>
              <a:gd name="connsiteX7" fmla="*/ 2891606 w 5571303"/>
              <a:gd name="connsiteY7" fmla="*/ 502253 h 6858000"/>
              <a:gd name="connsiteX8" fmla="*/ 2962451 w 5571303"/>
              <a:gd name="connsiteY8" fmla="*/ 440213 h 6858000"/>
              <a:gd name="connsiteX9" fmla="*/ 3108391 w 5571303"/>
              <a:gd name="connsiteY9" fmla="*/ 317566 h 6858000"/>
              <a:gd name="connsiteX10" fmla="*/ 3375864 w 5571303"/>
              <a:gd name="connsiteY10" fmla="*/ 71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455148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77439" y="6858000"/>
                </a:lnTo>
                <a:lnTo>
                  <a:pt x="1060230" y="6176275"/>
                </a:lnTo>
                <a:cubicBezTo>
                  <a:pt x="443795" y="4823193"/>
                  <a:pt x="-13078" y="3644945"/>
                  <a:pt x="286" y="3338438"/>
                </a:cubicBezTo>
                <a:cubicBezTo>
                  <a:pt x="12060" y="3064433"/>
                  <a:pt x="1278616" y="1874522"/>
                  <a:pt x="2825555" y="558101"/>
                </a:cubicBezTo>
                <a:lnTo>
                  <a:pt x="2891606" y="502253"/>
                </a:lnTo>
                <a:lnTo>
                  <a:pt x="2962451" y="440213"/>
                </a:lnTo>
                <a:lnTo>
                  <a:pt x="3108391" y="317566"/>
                </a:lnTo>
                <a:lnTo>
                  <a:pt x="3375864" y="71320"/>
                </a:lnTo>
                <a:close/>
              </a:path>
            </a:pathLst>
          </a:custGeom>
          <a:gradFill>
            <a:gsLst>
              <a:gs pos="0">
                <a:schemeClr val="bg1">
                  <a:alpha val="14000"/>
                </a:schemeClr>
              </a:gs>
              <a:gs pos="57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2705B9D-39D4-4E48-98BD-C7B210E583A3}"/>
              </a:ext>
            </a:extLst>
          </p:cNvPr>
          <p:cNvSpPr/>
          <p:nvPr userDrawn="1"/>
        </p:nvSpPr>
        <p:spPr>
          <a:xfrm>
            <a:off x="5783289" y="-1"/>
            <a:ext cx="5571303" cy="6858000"/>
          </a:xfrm>
          <a:custGeom>
            <a:avLst/>
            <a:gdLst>
              <a:gd name="connsiteX0" fmla="*/ 3519171 w 5571303"/>
              <a:gd name="connsiteY0" fmla="*/ 0 h 6858000"/>
              <a:gd name="connsiteX1" fmla="*/ 5571303 w 5571303"/>
              <a:gd name="connsiteY1" fmla="*/ 0 h 6858000"/>
              <a:gd name="connsiteX2" fmla="*/ 5571303 w 5571303"/>
              <a:gd name="connsiteY2" fmla="*/ 6858000 h 6858000"/>
              <a:gd name="connsiteX3" fmla="*/ 1350641 w 5571303"/>
              <a:gd name="connsiteY3" fmla="*/ 6858000 h 6858000"/>
              <a:gd name="connsiteX4" fmla="*/ 1060230 w 5571303"/>
              <a:gd name="connsiteY4" fmla="*/ 6233868 h 6858000"/>
              <a:gd name="connsiteX5" fmla="*/ 286 w 5571303"/>
              <a:gd name="connsiteY5" fmla="*/ 3396031 h 6858000"/>
              <a:gd name="connsiteX6" fmla="*/ 2825554 w 5571303"/>
              <a:gd name="connsiteY6" fmla="*/ 615694 h 6858000"/>
              <a:gd name="connsiteX7" fmla="*/ 2891606 w 5571303"/>
              <a:gd name="connsiteY7" fmla="*/ 559846 h 6858000"/>
              <a:gd name="connsiteX8" fmla="*/ 2962450 w 5571303"/>
              <a:gd name="connsiteY8" fmla="*/ 497806 h 6858000"/>
              <a:gd name="connsiteX9" fmla="*/ 3108390 w 5571303"/>
              <a:gd name="connsiteY9" fmla="*/ 375159 h 6858000"/>
              <a:gd name="connsiteX10" fmla="*/ 3375864 w 5571303"/>
              <a:gd name="connsiteY10" fmla="*/ 1289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71303" h="6858000">
                <a:moveTo>
                  <a:pt x="3519171" y="0"/>
                </a:moveTo>
                <a:lnTo>
                  <a:pt x="5571303" y="0"/>
                </a:lnTo>
                <a:lnTo>
                  <a:pt x="5571303" y="6858000"/>
                </a:lnTo>
                <a:lnTo>
                  <a:pt x="1350641" y="6858000"/>
                </a:lnTo>
                <a:lnTo>
                  <a:pt x="1060230" y="6233868"/>
                </a:lnTo>
                <a:cubicBezTo>
                  <a:pt x="443794" y="4880786"/>
                  <a:pt x="-13078" y="3702538"/>
                  <a:pt x="286" y="3396031"/>
                </a:cubicBezTo>
                <a:cubicBezTo>
                  <a:pt x="12059" y="3122026"/>
                  <a:pt x="1278617" y="1932115"/>
                  <a:pt x="2825554" y="615694"/>
                </a:cubicBezTo>
                <a:lnTo>
                  <a:pt x="2891606" y="559846"/>
                </a:lnTo>
                <a:lnTo>
                  <a:pt x="2962450" y="497806"/>
                </a:lnTo>
                <a:lnTo>
                  <a:pt x="3108390" y="375159"/>
                </a:lnTo>
                <a:lnTo>
                  <a:pt x="3375864" y="128913"/>
                </a:lnTo>
                <a:close/>
              </a:path>
            </a:pathLst>
          </a:custGeom>
          <a:gradFill>
            <a:gsLst>
              <a:gs pos="0">
                <a:schemeClr val="bg1">
                  <a:alpha val="27000"/>
                </a:schemeClr>
              </a:gs>
              <a:gs pos="71000">
                <a:schemeClr val="bg1">
                  <a:alpha val="0"/>
                </a:schemeClr>
              </a:gs>
            </a:gsLst>
            <a:lin ang="0" scaled="0"/>
          </a:gradFill>
          <a:ln w="95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3004015D-8A26-5E4C-B5AE-32817F771ABE}"/>
              </a:ext>
            </a:extLst>
          </p:cNvPr>
          <p:cNvSpPr/>
          <p:nvPr userDrawn="1"/>
        </p:nvSpPr>
        <p:spPr>
          <a:xfrm>
            <a:off x="6905292" y="-1"/>
            <a:ext cx="5286708" cy="6858000"/>
          </a:xfrm>
          <a:custGeom>
            <a:avLst/>
            <a:gdLst>
              <a:gd name="connsiteX0" fmla="*/ 3734936 w 5286708"/>
              <a:gd name="connsiteY0" fmla="*/ 0 h 6858000"/>
              <a:gd name="connsiteX1" fmla="*/ 5286708 w 5286708"/>
              <a:gd name="connsiteY1" fmla="*/ 0 h 6858000"/>
              <a:gd name="connsiteX2" fmla="*/ 5286708 w 5286708"/>
              <a:gd name="connsiteY2" fmla="*/ 6858000 h 6858000"/>
              <a:gd name="connsiteX3" fmla="*/ 1307077 w 5286708"/>
              <a:gd name="connsiteY3" fmla="*/ 6858000 h 6858000"/>
              <a:gd name="connsiteX4" fmla="*/ 1006071 w 5286708"/>
              <a:gd name="connsiteY4" fmla="*/ 6211099 h 6858000"/>
              <a:gd name="connsiteX5" fmla="*/ 272 w 5286708"/>
              <a:gd name="connsiteY5" fmla="*/ 3518226 h 6858000"/>
              <a:gd name="connsiteX6" fmla="*/ 2681219 w 5286708"/>
              <a:gd name="connsiteY6" fmla="*/ 879915 h 6858000"/>
              <a:gd name="connsiteX7" fmla="*/ 2743896 w 5286708"/>
              <a:gd name="connsiteY7" fmla="*/ 826920 h 6858000"/>
              <a:gd name="connsiteX8" fmla="*/ 2811122 w 5286708"/>
              <a:gd name="connsiteY8" fmla="*/ 768049 h 6858000"/>
              <a:gd name="connsiteX9" fmla="*/ 2949607 w 5286708"/>
              <a:gd name="connsiteY9" fmla="*/ 651667 h 6858000"/>
              <a:gd name="connsiteX10" fmla="*/ 3203417 w 5286708"/>
              <a:gd name="connsiteY10" fmla="*/ 418000 h 6858000"/>
              <a:gd name="connsiteX11" fmla="*/ 3519770 w 5286708"/>
              <a:gd name="connsiteY11" fmla="*/ 133423 h 6858000"/>
              <a:gd name="connsiteX12" fmla="*/ 3670906 w 5286708"/>
              <a:gd name="connsiteY12" fmla="*/ 2 h 6858000"/>
              <a:gd name="connsiteX13" fmla="*/ 2712968 w 5286708"/>
              <a:gd name="connsiteY13" fmla="*/ 2 h 6858000"/>
              <a:gd name="connsiteX14" fmla="*/ 2712968 w 5286708"/>
              <a:gd name="connsiteY14" fmla="*/ 1 h 6858000"/>
              <a:gd name="connsiteX15" fmla="*/ 3734935 w 5286708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6708" h="6858000">
                <a:moveTo>
                  <a:pt x="3734936" y="0"/>
                </a:moveTo>
                <a:lnTo>
                  <a:pt x="5286708" y="0"/>
                </a:lnTo>
                <a:lnTo>
                  <a:pt x="5286708" y="6858000"/>
                </a:lnTo>
                <a:lnTo>
                  <a:pt x="1307077" y="6858000"/>
                </a:lnTo>
                <a:lnTo>
                  <a:pt x="1006071" y="6211099"/>
                </a:lnTo>
                <a:cubicBezTo>
                  <a:pt x="421125" y="4927136"/>
                  <a:pt x="-12409" y="3809076"/>
                  <a:pt x="272" y="3518226"/>
                </a:cubicBezTo>
                <a:cubicBezTo>
                  <a:pt x="11444" y="3258217"/>
                  <a:pt x="1213302" y="2129090"/>
                  <a:pt x="2681219" y="879915"/>
                </a:cubicBezTo>
                <a:lnTo>
                  <a:pt x="2743896" y="826920"/>
                </a:lnTo>
                <a:lnTo>
                  <a:pt x="2811122" y="768049"/>
                </a:lnTo>
                <a:lnTo>
                  <a:pt x="2949607" y="651667"/>
                </a:lnTo>
                <a:lnTo>
                  <a:pt x="3203417" y="418000"/>
                </a:lnTo>
                <a:cubicBezTo>
                  <a:pt x="3305107" y="325512"/>
                  <a:pt x="3410741" y="230504"/>
                  <a:pt x="3519770" y="133423"/>
                </a:cubicBezTo>
                <a:lnTo>
                  <a:pt x="3670906" y="2"/>
                </a:lnTo>
                <a:lnTo>
                  <a:pt x="2712968" y="2"/>
                </a:lnTo>
                <a:lnTo>
                  <a:pt x="2712968" y="1"/>
                </a:lnTo>
                <a:lnTo>
                  <a:pt x="3734935" y="1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E97CA-6637-C648-9BD5-A1600543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1663-6CD5-CF4F-92E6-E0676F40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6424-C515-4254-8A67-BFF193468C4E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1B141-ED53-3D40-83A6-59FD1A46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CC69F-05B6-2844-9FEE-214D50062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53501" y="295713"/>
            <a:ext cx="1553004" cy="768831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AEDC4FB-18E9-7C4D-A9FF-FB7381F8E3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892" y="3609139"/>
            <a:ext cx="1607154" cy="2413289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37D2CBB-09A8-554B-8A84-C77560B766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68907" y="3609139"/>
            <a:ext cx="1607154" cy="2413289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C6496B7-C618-B741-B4BC-DA197FC116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939" y="4208766"/>
            <a:ext cx="3367169" cy="1813662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E35D9FC3-2F03-FD40-8DDC-8F846B7053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5972" y="1629814"/>
            <a:ext cx="4120056" cy="4392614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AFDD36D-EB95-4145-BAEE-B6CAFCE9BBF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07959" y="1628775"/>
            <a:ext cx="3368102" cy="1813661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2626B0E-E80B-E44E-BB6E-B9905553E4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939" y="1629814"/>
            <a:ext cx="3368102" cy="2435133"/>
          </a:xfrm>
          <a:ln w="38100">
            <a:noFill/>
            <a:miter lim="800000"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59AB7028-3A87-E943-9378-2B3FCCA2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288" y="6412105"/>
            <a:ext cx="814774" cy="365125"/>
          </a:xfrm>
        </p:spPr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7D537-FD23-AF45-84C6-0B9BDB76BA9B}"/>
              </a:ext>
            </a:extLst>
          </p:cNvPr>
          <p:cNvCxnSpPr>
            <a:cxnSpLocks/>
          </p:cNvCxnSpPr>
          <p:nvPr userDrawn="1"/>
        </p:nvCxnSpPr>
        <p:spPr>
          <a:xfrm>
            <a:off x="7943850" y="6340242"/>
            <a:ext cx="4248150" cy="0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13000">
                  <a:schemeClr val="bg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972FF6C-BA78-9045-B453-3F4531DCF1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8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CFE6EDD-DD8E-1F46-9E1D-A8F9042CFEC6}"/>
              </a:ext>
            </a:extLst>
          </p:cNvPr>
          <p:cNvGrpSpPr/>
          <p:nvPr userDrawn="1"/>
        </p:nvGrpSpPr>
        <p:grpSpPr>
          <a:xfrm>
            <a:off x="6911111" y="-27921"/>
            <a:ext cx="6689813" cy="7411696"/>
            <a:chOff x="6911111" y="-27921"/>
            <a:chExt cx="6689813" cy="741169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B9B32EB-E155-644D-B845-F3BBCE983F0D}"/>
                </a:ext>
              </a:extLst>
            </p:cNvPr>
            <p:cNvSpPr/>
            <p:nvPr userDrawn="1"/>
          </p:nvSpPr>
          <p:spPr>
            <a:xfrm rot="20050389">
              <a:off x="6911111" y="-27921"/>
              <a:ext cx="6689813" cy="7411696"/>
            </a:xfrm>
            <a:custGeom>
              <a:avLst/>
              <a:gdLst>
                <a:gd name="connsiteX0" fmla="*/ 4130481 w 6689813"/>
                <a:gd name="connsiteY0" fmla="*/ 0 h 7411696"/>
                <a:gd name="connsiteX1" fmla="*/ 6689813 w 6689813"/>
                <a:gd name="connsiteY1" fmla="*/ 1238709 h 7411696"/>
                <a:gd name="connsiteX2" fmla="*/ 3702105 w 6689813"/>
                <a:gd name="connsiteY2" fmla="*/ 7411696 h 7411696"/>
                <a:gd name="connsiteX3" fmla="*/ 764103 w 6689813"/>
                <a:gd name="connsiteY3" fmla="*/ 5989711 h 7411696"/>
                <a:gd name="connsiteX4" fmla="*/ 727579 w 6689813"/>
                <a:gd name="connsiteY4" fmla="*/ 5906755 h 7411696"/>
                <a:gd name="connsiteX5" fmla="*/ 271 w 6689813"/>
                <a:gd name="connsiteY5" fmla="*/ 3838977 h 7411696"/>
                <a:gd name="connsiteX6" fmla="*/ 3728613 w 6689813"/>
                <a:gd name="connsiteY6" fmla="*/ 325879 h 741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9813" h="7411696">
                  <a:moveTo>
                    <a:pt x="4130481" y="0"/>
                  </a:moveTo>
                  <a:lnTo>
                    <a:pt x="6689813" y="1238709"/>
                  </a:lnTo>
                  <a:lnTo>
                    <a:pt x="3702105" y="7411696"/>
                  </a:lnTo>
                  <a:lnTo>
                    <a:pt x="764103" y="5989711"/>
                  </a:lnTo>
                  <a:lnTo>
                    <a:pt x="727579" y="5906755"/>
                  </a:lnTo>
                  <a:cubicBezTo>
                    <a:pt x="289008" y="4898178"/>
                    <a:pt x="-10296" y="4081352"/>
                    <a:pt x="271" y="3838977"/>
                  </a:cubicBezTo>
                  <a:cubicBezTo>
                    <a:pt x="14021" y="3518966"/>
                    <a:pt x="1831416" y="1882421"/>
                    <a:pt x="3728613" y="3258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57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620968A-1FC5-154F-9969-23564ECBE923}"/>
                </a:ext>
              </a:extLst>
            </p:cNvPr>
            <p:cNvSpPr/>
            <p:nvPr userDrawn="1"/>
          </p:nvSpPr>
          <p:spPr>
            <a:xfrm rot="20896975">
              <a:off x="7200597" y="-3050"/>
              <a:ext cx="5680116" cy="7230307"/>
            </a:xfrm>
            <a:custGeom>
              <a:avLst/>
              <a:gdLst>
                <a:gd name="connsiteX0" fmla="*/ 3195982 w 5680116"/>
                <a:gd name="connsiteY0" fmla="*/ 0 h 7230307"/>
                <a:gd name="connsiteX1" fmla="*/ 5680116 w 5680116"/>
                <a:gd name="connsiteY1" fmla="*/ 515212 h 7230307"/>
                <a:gd name="connsiteX2" fmla="*/ 4287399 w 5680116"/>
                <a:gd name="connsiteY2" fmla="*/ 7230307 h 7230307"/>
                <a:gd name="connsiteX3" fmla="*/ 1415487 w 5680116"/>
                <a:gd name="connsiteY3" fmla="*/ 6634670 h 7230307"/>
                <a:gd name="connsiteX4" fmla="*/ 1309796 w 5680116"/>
                <a:gd name="connsiteY4" fmla="*/ 6416539 h 7230307"/>
                <a:gd name="connsiteX5" fmla="*/ 271 w 5680116"/>
                <a:gd name="connsiteY5" fmla="*/ 3070920 h 7230307"/>
                <a:gd name="connsiteX6" fmla="*/ 3024272 w 5680116"/>
                <a:gd name="connsiteY6" fmla="*/ 142549 h 723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116" h="7230307">
                  <a:moveTo>
                    <a:pt x="3195982" y="0"/>
                  </a:moveTo>
                  <a:lnTo>
                    <a:pt x="5680116" y="515212"/>
                  </a:lnTo>
                  <a:lnTo>
                    <a:pt x="4287399" y="7230307"/>
                  </a:lnTo>
                  <a:lnTo>
                    <a:pt x="1415487" y="6634670"/>
                  </a:lnTo>
                  <a:lnTo>
                    <a:pt x="1309796" y="6416539"/>
                  </a:lnTo>
                  <a:cubicBezTo>
                    <a:pt x="578030" y="4875496"/>
                    <a:pt x="-14523" y="3410245"/>
                    <a:pt x="271" y="3070920"/>
                  </a:cubicBezTo>
                  <a:cubicBezTo>
                    <a:pt x="12302" y="2790911"/>
                    <a:pt x="1405249" y="1502931"/>
                    <a:pt x="3024272" y="1425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71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CD6F56-965A-0748-A526-F78B3CBEF7B3}"/>
                </a:ext>
              </a:extLst>
            </p:cNvPr>
            <p:cNvSpPr/>
            <p:nvPr userDrawn="1"/>
          </p:nvSpPr>
          <p:spPr>
            <a:xfrm>
              <a:off x="7407583" y="0"/>
              <a:ext cx="4784417" cy="6858000"/>
            </a:xfrm>
            <a:custGeom>
              <a:avLst/>
              <a:gdLst>
                <a:gd name="connsiteX0" fmla="*/ 1816270 w 4784417"/>
                <a:gd name="connsiteY0" fmla="*/ 0 h 6858000"/>
                <a:gd name="connsiteX1" fmla="*/ 4784417 w 4784417"/>
                <a:gd name="connsiteY1" fmla="*/ 0 h 6858000"/>
                <a:gd name="connsiteX2" fmla="*/ 4784417 w 4784417"/>
                <a:gd name="connsiteY2" fmla="*/ 6858000 h 6858000"/>
                <a:gd name="connsiteX3" fmla="*/ 2121709 w 4784417"/>
                <a:gd name="connsiteY3" fmla="*/ 6858000 h 6858000"/>
                <a:gd name="connsiteX4" fmla="*/ 1960197 w 4784417"/>
                <a:gd name="connsiteY4" fmla="*/ 6548473 h 6858000"/>
                <a:gd name="connsiteX5" fmla="*/ 271 w 4784417"/>
                <a:gd name="connsiteY5" fmla="*/ 1887893 h 6858000"/>
                <a:gd name="connsiteX6" fmla="*/ 1718839 w 4784417"/>
                <a:gd name="connsiteY6" fmla="*/ 860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4417" h="6858000">
                  <a:moveTo>
                    <a:pt x="1816270" y="0"/>
                  </a:moveTo>
                  <a:lnTo>
                    <a:pt x="4784417" y="0"/>
                  </a:lnTo>
                  <a:lnTo>
                    <a:pt x="4784417" y="6858000"/>
                  </a:lnTo>
                  <a:lnTo>
                    <a:pt x="2121709" y="6858000"/>
                  </a:lnTo>
                  <a:lnTo>
                    <a:pt x="1960197" y="6548473"/>
                  </a:lnTo>
                  <a:cubicBezTo>
                    <a:pt x="966212" y="4621667"/>
                    <a:pt x="-18750" y="2324168"/>
                    <a:pt x="271" y="1887893"/>
                  </a:cubicBezTo>
                  <a:cubicBezTo>
                    <a:pt x="8865" y="1687886"/>
                    <a:pt x="722008" y="973608"/>
                    <a:pt x="1718839" y="86011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6BB22A-4FE8-E943-A93C-2807D418F3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48469" y="1078973"/>
              <a:ext cx="3187739" cy="157812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417DB6-4B17-7D4E-9F49-D351221F4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378" y="982980"/>
            <a:ext cx="5935331" cy="200517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thank-you message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A16E614-8CB4-E24B-A714-CC9CB906C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347" y="3429000"/>
            <a:ext cx="5948362" cy="395765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contact name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224F871B-7CD9-994A-83F2-65E21A613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47" y="3824764"/>
            <a:ext cx="5948362" cy="205025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9229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0B43-3918-456C-A74B-DE7B5045FA1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6841-9103-42B8-ADFE-80BEF32C0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88B-1F06-5F4F-91BB-A23856E64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2150" y="1628774"/>
            <a:ext cx="8527700" cy="24493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section heading or </a:t>
            </a:r>
            <a:br>
              <a:rPr lang="en-US" dirty="0"/>
            </a:br>
            <a:r>
              <a:rPr lang="en-US" dirty="0"/>
              <a:t>key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84B3D-607B-7D44-9E2F-4F38748D5C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32150" y="4200245"/>
            <a:ext cx="8527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optional subheading or secondary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40F8-23CC-B541-9FDB-E8C16FD9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2150" y="6412105"/>
            <a:ext cx="85277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D67F6-D4E0-4A4E-971C-60C72E45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6C17E-4FFB-2046-AFB9-8E0C6CAC2F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23EEFC-413C-EB46-9539-DB768A577EE3}"/>
              </a:ext>
            </a:extLst>
          </p:cNvPr>
          <p:cNvGrpSpPr/>
          <p:nvPr/>
        </p:nvGrpSpPr>
        <p:grpSpPr>
          <a:xfrm>
            <a:off x="10107718" y="0"/>
            <a:ext cx="2084282" cy="1989739"/>
            <a:chOff x="10107718" y="0"/>
            <a:chExt cx="2084282" cy="1989739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A6DBB79-AEFE-6243-933A-AE131BC7FDDE}"/>
                </a:ext>
              </a:extLst>
            </p:cNvPr>
            <p:cNvSpPr/>
            <p:nvPr/>
          </p:nvSpPr>
          <p:spPr>
            <a:xfrm>
              <a:off x="10107718" y="0"/>
              <a:ext cx="2084282" cy="1989739"/>
            </a:xfrm>
            <a:custGeom>
              <a:avLst/>
              <a:gdLst>
                <a:gd name="connsiteX0" fmla="*/ 2084282 w 2084282"/>
                <a:gd name="connsiteY0" fmla="*/ 0 h 1989739"/>
                <a:gd name="connsiteX1" fmla="*/ 2084281 w 2084282"/>
                <a:gd name="connsiteY1" fmla="*/ 1989739 h 1989739"/>
                <a:gd name="connsiteX2" fmla="*/ 1969022 w 2084282"/>
                <a:gd name="connsiteY2" fmla="*/ 1892291 h 1989739"/>
                <a:gd name="connsiteX3" fmla="*/ 26621 w 2084282"/>
                <a:gd name="connsiteY3" fmla="*/ 30765 h 1989739"/>
                <a:gd name="connsiteX4" fmla="*/ 0 w 2084282"/>
                <a:gd name="connsiteY4" fmla="*/ 1 h 19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282" h="1989739">
                  <a:moveTo>
                    <a:pt x="2084282" y="0"/>
                  </a:moveTo>
                  <a:lnTo>
                    <a:pt x="2084281" y="1989739"/>
                  </a:lnTo>
                  <a:lnTo>
                    <a:pt x="1969022" y="1892291"/>
                  </a:lnTo>
                  <a:cubicBezTo>
                    <a:pt x="1225848" y="1251635"/>
                    <a:pt x="440121" y="497498"/>
                    <a:pt x="26621" y="30765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74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42054D3-8B2C-F949-A503-ED344753A452}"/>
                </a:ext>
              </a:extLst>
            </p:cNvPr>
            <p:cNvSpPr/>
            <p:nvPr/>
          </p:nvSpPr>
          <p:spPr>
            <a:xfrm>
              <a:off x="10851524" y="0"/>
              <a:ext cx="1340476" cy="1881104"/>
            </a:xfrm>
            <a:custGeom>
              <a:avLst/>
              <a:gdLst>
                <a:gd name="connsiteX0" fmla="*/ 0 w 1340476"/>
                <a:gd name="connsiteY0" fmla="*/ 0 h 1881104"/>
                <a:gd name="connsiteX1" fmla="*/ 1340476 w 1340476"/>
                <a:gd name="connsiteY1" fmla="*/ 0 h 1881104"/>
                <a:gd name="connsiteX2" fmla="*/ 1340476 w 1340476"/>
                <a:gd name="connsiteY2" fmla="*/ 1881104 h 1881104"/>
                <a:gd name="connsiteX3" fmla="*/ 1310094 w 1340476"/>
                <a:gd name="connsiteY3" fmla="*/ 1842913 h 1881104"/>
                <a:gd name="connsiteX4" fmla="*/ 14590 w 1340476"/>
                <a:gd name="connsiteY4" fmla="*/ 24633 h 18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476" h="1881104">
                  <a:moveTo>
                    <a:pt x="0" y="0"/>
                  </a:moveTo>
                  <a:lnTo>
                    <a:pt x="1340476" y="0"/>
                  </a:lnTo>
                  <a:lnTo>
                    <a:pt x="1340476" y="1881104"/>
                  </a:lnTo>
                  <a:lnTo>
                    <a:pt x="1310094" y="1842913"/>
                  </a:lnTo>
                  <a:cubicBezTo>
                    <a:pt x="788642" y="1176072"/>
                    <a:pt x="288759" y="475431"/>
                    <a:pt x="14590" y="2463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93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1F8881A-7EB1-944D-9665-76AFD6733F05}"/>
                </a:ext>
              </a:extLst>
            </p:cNvPr>
            <p:cNvSpPr/>
            <p:nvPr/>
          </p:nvSpPr>
          <p:spPr>
            <a:xfrm>
              <a:off x="11479064" y="0"/>
              <a:ext cx="712936" cy="1701794"/>
            </a:xfrm>
            <a:custGeom>
              <a:avLst/>
              <a:gdLst>
                <a:gd name="connsiteX0" fmla="*/ 0 w 712936"/>
                <a:gd name="connsiteY0" fmla="*/ 0 h 1701794"/>
                <a:gd name="connsiteX1" fmla="*/ 712936 w 712936"/>
                <a:gd name="connsiteY1" fmla="*/ 0 h 1701794"/>
                <a:gd name="connsiteX2" fmla="*/ 712936 w 712936"/>
                <a:gd name="connsiteY2" fmla="*/ 1701794 h 1701794"/>
                <a:gd name="connsiteX3" fmla="*/ 559154 w 712936"/>
                <a:gd name="connsiteY3" fmla="*/ 1371296 h 1701794"/>
                <a:gd name="connsiteX4" fmla="*/ 7309 w 712936"/>
                <a:gd name="connsiteY4" fmla="*/ 23560 h 17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36" h="1701794">
                  <a:moveTo>
                    <a:pt x="0" y="0"/>
                  </a:moveTo>
                  <a:lnTo>
                    <a:pt x="712936" y="0"/>
                  </a:lnTo>
                  <a:lnTo>
                    <a:pt x="712936" y="1701794"/>
                  </a:lnTo>
                  <a:lnTo>
                    <a:pt x="559154" y="1371296"/>
                  </a:lnTo>
                  <a:cubicBezTo>
                    <a:pt x="314792" y="834919"/>
                    <a:pt x="112598" y="344746"/>
                    <a:pt x="7309" y="23560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5EFB886-5742-0143-9D27-CC344FF5F56B}"/>
              </a:ext>
            </a:extLst>
          </p:cNvPr>
          <p:cNvGrpSpPr/>
          <p:nvPr/>
        </p:nvGrpSpPr>
        <p:grpSpPr>
          <a:xfrm>
            <a:off x="-1" y="4734442"/>
            <a:ext cx="2194646" cy="2123558"/>
            <a:chOff x="-1" y="4734442"/>
            <a:chExt cx="2194646" cy="2123558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8DF952A-B5BB-954D-A4D6-723C8CF77496}"/>
                </a:ext>
              </a:extLst>
            </p:cNvPr>
            <p:cNvSpPr/>
            <p:nvPr/>
          </p:nvSpPr>
          <p:spPr>
            <a:xfrm>
              <a:off x="0" y="4734442"/>
              <a:ext cx="2194645" cy="2123558"/>
            </a:xfrm>
            <a:custGeom>
              <a:avLst/>
              <a:gdLst>
                <a:gd name="connsiteX0" fmla="*/ 0 w 2194645"/>
                <a:gd name="connsiteY0" fmla="*/ 0 h 2123558"/>
                <a:gd name="connsiteX1" fmla="*/ 107825 w 2194645"/>
                <a:gd name="connsiteY1" fmla="*/ 91164 h 2123558"/>
                <a:gd name="connsiteX2" fmla="*/ 2138853 w 2194645"/>
                <a:gd name="connsiteY2" fmla="*/ 2055113 h 2123558"/>
                <a:gd name="connsiteX3" fmla="*/ 2194645 w 2194645"/>
                <a:gd name="connsiteY3" fmla="*/ 2123558 h 2123558"/>
                <a:gd name="connsiteX4" fmla="*/ 0 w 2194645"/>
                <a:gd name="connsiteY4" fmla="*/ 2123557 h 212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645" h="2123558">
                  <a:moveTo>
                    <a:pt x="0" y="0"/>
                  </a:moveTo>
                  <a:lnTo>
                    <a:pt x="107825" y="91164"/>
                  </a:lnTo>
                  <a:cubicBezTo>
                    <a:pt x="908166" y="781100"/>
                    <a:pt x="1757858" y="1602649"/>
                    <a:pt x="2138853" y="2055113"/>
                  </a:cubicBezTo>
                  <a:lnTo>
                    <a:pt x="2194645" y="2123558"/>
                  </a:lnTo>
                  <a:lnTo>
                    <a:pt x="0" y="2123557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4000"/>
                  </a:schemeClr>
                </a:gs>
                <a:gs pos="33000">
                  <a:schemeClr val="bg1">
                    <a:alpha val="0"/>
                  </a:schemeClr>
                </a:gs>
              </a:gsLst>
              <a:lin ang="27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FE154E0-9613-714C-B5BD-3584B7D6BC8B}"/>
                </a:ext>
              </a:extLst>
            </p:cNvPr>
            <p:cNvSpPr/>
            <p:nvPr/>
          </p:nvSpPr>
          <p:spPr>
            <a:xfrm>
              <a:off x="0" y="5032082"/>
              <a:ext cx="746607" cy="1825918"/>
            </a:xfrm>
            <a:custGeom>
              <a:avLst/>
              <a:gdLst>
                <a:gd name="connsiteX0" fmla="*/ 0 w 746607"/>
                <a:gd name="connsiteY0" fmla="*/ 0 h 1825918"/>
                <a:gd name="connsiteX1" fmla="*/ 146348 w 746607"/>
                <a:gd name="connsiteY1" fmla="*/ 314519 h 1825918"/>
                <a:gd name="connsiteX2" fmla="*/ 733028 w 746607"/>
                <a:gd name="connsiteY2" fmla="*/ 1774539 h 1825918"/>
                <a:gd name="connsiteX3" fmla="*/ 746607 w 746607"/>
                <a:gd name="connsiteY3" fmla="*/ 1825918 h 1825918"/>
                <a:gd name="connsiteX4" fmla="*/ 0 w 746607"/>
                <a:gd name="connsiteY4" fmla="*/ 1825918 h 182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607" h="1825918">
                  <a:moveTo>
                    <a:pt x="0" y="0"/>
                  </a:moveTo>
                  <a:lnTo>
                    <a:pt x="146348" y="314519"/>
                  </a:lnTo>
                  <a:cubicBezTo>
                    <a:pt x="421255" y="917943"/>
                    <a:pt x="642793" y="1462890"/>
                    <a:pt x="733028" y="1774539"/>
                  </a:cubicBezTo>
                  <a:lnTo>
                    <a:pt x="746607" y="1825918"/>
                  </a:lnTo>
                  <a:lnTo>
                    <a:pt x="0" y="1825918"/>
                  </a:ln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04D69E6-F646-FF4D-B85B-38F1F9355A02}"/>
                </a:ext>
              </a:extLst>
            </p:cNvPr>
            <p:cNvSpPr/>
            <p:nvPr/>
          </p:nvSpPr>
          <p:spPr>
            <a:xfrm>
              <a:off x="-1" y="4846139"/>
              <a:ext cx="1414141" cy="2011861"/>
            </a:xfrm>
            <a:custGeom>
              <a:avLst/>
              <a:gdLst>
                <a:gd name="connsiteX0" fmla="*/ 0 w 1414141"/>
                <a:gd name="connsiteY0" fmla="*/ 0 h 2011861"/>
                <a:gd name="connsiteX1" fmla="*/ 22947 w 1414141"/>
                <a:gd name="connsiteY1" fmla="*/ 28844 h 2011861"/>
                <a:gd name="connsiteX2" fmla="*/ 1387474 w 1414141"/>
                <a:gd name="connsiteY2" fmla="*/ 1963661 h 2011861"/>
                <a:gd name="connsiteX3" fmla="*/ 1414141 w 1414141"/>
                <a:gd name="connsiteY3" fmla="*/ 2011861 h 2011861"/>
                <a:gd name="connsiteX4" fmla="*/ 0 w 1414141"/>
                <a:gd name="connsiteY4" fmla="*/ 2011861 h 20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141" h="2011861">
                  <a:moveTo>
                    <a:pt x="0" y="0"/>
                  </a:moveTo>
                  <a:lnTo>
                    <a:pt x="22947" y="28844"/>
                  </a:lnTo>
                  <a:cubicBezTo>
                    <a:pt x="591803" y="756308"/>
                    <a:pt x="1134991" y="1523995"/>
                    <a:pt x="1387474" y="1963661"/>
                  </a:cubicBezTo>
                  <a:lnTo>
                    <a:pt x="1414141" y="2011861"/>
                  </a:lnTo>
                  <a:lnTo>
                    <a:pt x="0" y="2011861"/>
                  </a:lnTo>
                  <a:close/>
                </a:path>
              </a:pathLst>
            </a:custGeom>
            <a:gradFill>
              <a:gsLst>
                <a:gs pos="96000">
                  <a:schemeClr val="bg1">
                    <a:alpha val="57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982F2-F33C-CF46-B1E3-F7F656AE4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0808" y="295713"/>
            <a:ext cx="1553004" cy="76883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C1A588B-1F06-5F4F-91BB-A23856E64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2150" y="1628774"/>
            <a:ext cx="8527700" cy="24493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section heading or </a:t>
            </a:r>
            <a:br>
              <a:rPr lang="en-US" dirty="0"/>
            </a:br>
            <a:r>
              <a:rPr lang="en-US" dirty="0"/>
              <a:t>key message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9584B3D-607B-7D44-9E2F-4F38748D5C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32150" y="4200245"/>
            <a:ext cx="8527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optional subheading or secondary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1D640F8-23CC-B541-9FDB-E8C16FD9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2150" y="6412105"/>
            <a:ext cx="85277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6DD67F6-D4E0-4A4E-971C-60C72E45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288" y="6412105"/>
            <a:ext cx="8147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6C17E-4FFB-2046-AFB9-8E0C6CAC2F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23EEFC-413C-EB46-9539-DB768A577EE3}"/>
              </a:ext>
            </a:extLst>
          </p:cNvPr>
          <p:cNvGrpSpPr/>
          <p:nvPr userDrawn="1"/>
        </p:nvGrpSpPr>
        <p:grpSpPr>
          <a:xfrm>
            <a:off x="10107718" y="0"/>
            <a:ext cx="2084282" cy="1989739"/>
            <a:chOff x="10107718" y="0"/>
            <a:chExt cx="2084282" cy="1989739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6DBB79-AEFE-6243-933A-AE131BC7FDDE}"/>
                </a:ext>
              </a:extLst>
            </p:cNvPr>
            <p:cNvSpPr/>
            <p:nvPr userDrawn="1"/>
          </p:nvSpPr>
          <p:spPr>
            <a:xfrm>
              <a:off x="10107718" y="0"/>
              <a:ext cx="2084282" cy="1989739"/>
            </a:xfrm>
            <a:custGeom>
              <a:avLst/>
              <a:gdLst>
                <a:gd name="connsiteX0" fmla="*/ 2084282 w 2084282"/>
                <a:gd name="connsiteY0" fmla="*/ 0 h 1989739"/>
                <a:gd name="connsiteX1" fmla="*/ 2084281 w 2084282"/>
                <a:gd name="connsiteY1" fmla="*/ 1989739 h 1989739"/>
                <a:gd name="connsiteX2" fmla="*/ 1969022 w 2084282"/>
                <a:gd name="connsiteY2" fmla="*/ 1892291 h 1989739"/>
                <a:gd name="connsiteX3" fmla="*/ 26621 w 2084282"/>
                <a:gd name="connsiteY3" fmla="*/ 30765 h 1989739"/>
                <a:gd name="connsiteX4" fmla="*/ 0 w 2084282"/>
                <a:gd name="connsiteY4" fmla="*/ 1 h 198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4282" h="1989739">
                  <a:moveTo>
                    <a:pt x="2084282" y="0"/>
                  </a:moveTo>
                  <a:lnTo>
                    <a:pt x="2084281" y="1989739"/>
                  </a:lnTo>
                  <a:lnTo>
                    <a:pt x="1969022" y="1892291"/>
                  </a:lnTo>
                  <a:cubicBezTo>
                    <a:pt x="1225848" y="1251635"/>
                    <a:pt x="440121" y="497498"/>
                    <a:pt x="26621" y="30765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1000"/>
                  </a:schemeClr>
                </a:gs>
                <a:gs pos="74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42054D3-8B2C-F949-A503-ED344753A452}"/>
                </a:ext>
              </a:extLst>
            </p:cNvPr>
            <p:cNvSpPr/>
            <p:nvPr userDrawn="1"/>
          </p:nvSpPr>
          <p:spPr>
            <a:xfrm>
              <a:off x="10851524" y="0"/>
              <a:ext cx="1340476" cy="1881104"/>
            </a:xfrm>
            <a:custGeom>
              <a:avLst/>
              <a:gdLst>
                <a:gd name="connsiteX0" fmla="*/ 0 w 1340476"/>
                <a:gd name="connsiteY0" fmla="*/ 0 h 1881104"/>
                <a:gd name="connsiteX1" fmla="*/ 1340476 w 1340476"/>
                <a:gd name="connsiteY1" fmla="*/ 0 h 1881104"/>
                <a:gd name="connsiteX2" fmla="*/ 1340476 w 1340476"/>
                <a:gd name="connsiteY2" fmla="*/ 1881104 h 1881104"/>
                <a:gd name="connsiteX3" fmla="*/ 1310094 w 1340476"/>
                <a:gd name="connsiteY3" fmla="*/ 1842913 h 1881104"/>
                <a:gd name="connsiteX4" fmla="*/ 14590 w 1340476"/>
                <a:gd name="connsiteY4" fmla="*/ 24633 h 188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0476" h="1881104">
                  <a:moveTo>
                    <a:pt x="0" y="0"/>
                  </a:moveTo>
                  <a:lnTo>
                    <a:pt x="1340476" y="0"/>
                  </a:lnTo>
                  <a:lnTo>
                    <a:pt x="1340476" y="1881104"/>
                  </a:lnTo>
                  <a:lnTo>
                    <a:pt x="1310094" y="1842913"/>
                  </a:lnTo>
                  <a:cubicBezTo>
                    <a:pt x="788642" y="1176072"/>
                    <a:pt x="288759" y="475431"/>
                    <a:pt x="14590" y="2463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7000"/>
                  </a:schemeClr>
                </a:gs>
                <a:gs pos="93000">
                  <a:schemeClr val="bg1">
                    <a:alpha val="0"/>
                  </a:schemeClr>
                </a:gs>
              </a:gsLst>
              <a:lin ang="174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1F8881A-7EB1-944D-9665-76AFD6733F05}"/>
                </a:ext>
              </a:extLst>
            </p:cNvPr>
            <p:cNvSpPr/>
            <p:nvPr userDrawn="1"/>
          </p:nvSpPr>
          <p:spPr>
            <a:xfrm>
              <a:off x="11479064" y="0"/>
              <a:ext cx="712936" cy="1701794"/>
            </a:xfrm>
            <a:custGeom>
              <a:avLst/>
              <a:gdLst>
                <a:gd name="connsiteX0" fmla="*/ 0 w 712936"/>
                <a:gd name="connsiteY0" fmla="*/ 0 h 1701794"/>
                <a:gd name="connsiteX1" fmla="*/ 712936 w 712936"/>
                <a:gd name="connsiteY1" fmla="*/ 0 h 1701794"/>
                <a:gd name="connsiteX2" fmla="*/ 712936 w 712936"/>
                <a:gd name="connsiteY2" fmla="*/ 1701794 h 1701794"/>
                <a:gd name="connsiteX3" fmla="*/ 559154 w 712936"/>
                <a:gd name="connsiteY3" fmla="*/ 1371296 h 1701794"/>
                <a:gd name="connsiteX4" fmla="*/ 7309 w 712936"/>
                <a:gd name="connsiteY4" fmla="*/ 23560 h 17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936" h="1701794">
                  <a:moveTo>
                    <a:pt x="0" y="0"/>
                  </a:moveTo>
                  <a:lnTo>
                    <a:pt x="712936" y="0"/>
                  </a:lnTo>
                  <a:lnTo>
                    <a:pt x="712936" y="1701794"/>
                  </a:lnTo>
                  <a:lnTo>
                    <a:pt x="559154" y="1371296"/>
                  </a:lnTo>
                  <a:cubicBezTo>
                    <a:pt x="314792" y="834919"/>
                    <a:pt x="112598" y="344746"/>
                    <a:pt x="7309" y="23560"/>
                  </a:cubicBez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FB886-5742-0143-9D27-CC344FF5F56B}"/>
              </a:ext>
            </a:extLst>
          </p:cNvPr>
          <p:cNvGrpSpPr/>
          <p:nvPr userDrawn="1"/>
        </p:nvGrpSpPr>
        <p:grpSpPr>
          <a:xfrm>
            <a:off x="-1" y="4734442"/>
            <a:ext cx="2194646" cy="2123558"/>
            <a:chOff x="-1" y="4734442"/>
            <a:chExt cx="2194646" cy="2123558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DF952A-B5BB-954D-A4D6-723C8CF77496}"/>
                </a:ext>
              </a:extLst>
            </p:cNvPr>
            <p:cNvSpPr/>
            <p:nvPr userDrawn="1"/>
          </p:nvSpPr>
          <p:spPr>
            <a:xfrm>
              <a:off x="0" y="4734442"/>
              <a:ext cx="2194645" cy="2123558"/>
            </a:xfrm>
            <a:custGeom>
              <a:avLst/>
              <a:gdLst>
                <a:gd name="connsiteX0" fmla="*/ 0 w 2194645"/>
                <a:gd name="connsiteY0" fmla="*/ 0 h 2123558"/>
                <a:gd name="connsiteX1" fmla="*/ 107825 w 2194645"/>
                <a:gd name="connsiteY1" fmla="*/ 91164 h 2123558"/>
                <a:gd name="connsiteX2" fmla="*/ 2138853 w 2194645"/>
                <a:gd name="connsiteY2" fmla="*/ 2055113 h 2123558"/>
                <a:gd name="connsiteX3" fmla="*/ 2194645 w 2194645"/>
                <a:gd name="connsiteY3" fmla="*/ 2123558 h 2123558"/>
                <a:gd name="connsiteX4" fmla="*/ 0 w 2194645"/>
                <a:gd name="connsiteY4" fmla="*/ 2123557 h 212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645" h="2123558">
                  <a:moveTo>
                    <a:pt x="0" y="0"/>
                  </a:moveTo>
                  <a:lnTo>
                    <a:pt x="107825" y="91164"/>
                  </a:lnTo>
                  <a:cubicBezTo>
                    <a:pt x="908166" y="781100"/>
                    <a:pt x="1757858" y="1602649"/>
                    <a:pt x="2138853" y="2055113"/>
                  </a:cubicBezTo>
                  <a:lnTo>
                    <a:pt x="2194645" y="2123558"/>
                  </a:lnTo>
                  <a:lnTo>
                    <a:pt x="0" y="2123557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34000"/>
                  </a:schemeClr>
                </a:gs>
                <a:gs pos="33000">
                  <a:schemeClr val="bg1">
                    <a:alpha val="0"/>
                  </a:schemeClr>
                </a:gs>
              </a:gsLst>
              <a:lin ang="27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FE154E0-9613-714C-B5BD-3584B7D6BC8B}"/>
                </a:ext>
              </a:extLst>
            </p:cNvPr>
            <p:cNvSpPr/>
            <p:nvPr userDrawn="1"/>
          </p:nvSpPr>
          <p:spPr>
            <a:xfrm>
              <a:off x="0" y="5032082"/>
              <a:ext cx="746607" cy="1825918"/>
            </a:xfrm>
            <a:custGeom>
              <a:avLst/>
              <a:gdLst>
                <a:gd name="connsiteX0" fmla="*/ 0 w 746607"/>
                <a:gd name="connsiteY0" fmla="*/ 0 h 1825918"/>
                <a:gd name="connsiteX1" fmla="*/ 146348 w 746607"/>
                <a:gd name="connsiteY1" fmla="*/ 314519 h 1825918"/>
                <a:gd name="connsiteX2" fmla="*/ 733028 w 746607"/>
                <a:gd name="connsiteY2" fmla="*/ 1774539 h 1825918"/>
                <a:gd name="connsiteX3" fmla="*/ 746607 w 746607"/>
                <a:gd name="connsiteY3" fmla="*/ 1825918 h 1825918"/>
                <a:gd name="connsiteX4" fmla="*/ 0 w 746607"/>
                <a:gd name="connsiteY4" fmla="*/ 1825918 h 182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607" h="1825918">
                  <a:moveTo>
                    <a:pt x="0" y="0"/>
                  </a:moveTo>
                  <a:lnTo>
                    <a:pt x="146348" y="314519"/>
                  </a:lnTo>
                  <a:cubicBezTo>
                    <a:pt x="421255" y="917943"/>
                    <a:pt x="642793" y="1462890"/>
                    <a:pt x="733028" y="1774539"/>
                  </a:cubicBezTo>
                  <a:lnTo>
                    <a:pt x="746607" y="1825918"/>
                  </a:lnTo>
                  <a:lnTo>
                    <a:pt x="0" y="1825918"/>
                  </a:lnTo>
                  <a:close/>
                </a:path>
              </a:pathLst>
            </a:custGeom>
            <a:solidFill>
              <a:schemeClr val="bg1"/>
            </a:solidFill>
            <a:ln w="95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04D69E6-F646-FF4D-B85B-38F1F9355A02}"/>
                </a:ext>
              </a:extLst>
            </p:cNvPr>
            <p:cNvSpPr/>
            <p:nvPr userDrawn="1"/>
          </p:nvSpPr>
          <p:spPr>
            <a:xfrm>
              <a:off x="-1" y="4846139"/>
              <a:ext cx="1414141" cy="2011861"/>
            </a:xfrm>
            <a:custGeom>
              <a:avLst/>
              <a:gdLst>
                <a:gd name="connsiteX0" fmla="*/ 0 w 1414141"/>
                <a:gd name="connsiteY0" fmla="*/ 0 h 2011861"/>
                <a:gd name="connsiteX1" fmla="*/ 22947 w 1414141"/>
                <a:gd name="connsiteY1" fmla="*/ 28844 h 2011861"/>
                <a:gd name="connsiteX2" fmla="*/ 1387474 w 1414141"/>
                <a:gd name="connsiteY2" fmla="*/ 1963661 h 2011861"/>
                <a:gd name="connsiteX3" fmla="*/ 1414141 w 1414141"/>
                <a:gd name="connsiteY3" fmla="*/ 2011861 h 2011861"/>
                <a:gd name="connsiteX4" fmla="*/ 0 w 1414141"/>
                <a:gd name="connsiteY4" fmla="*/ 2011861 h 2011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141" h="2011861">
                  <a:moveTo>
                    <a:pt x="0" y="0"/>
                  </a:moveTo>
                  <a:lnTo>
                    <a:pt x="22947" y="28844"/>
                  </a:lnTo>
                  <a:cubicBezTo>
                    <a:pt x="591803" y="756308"/>
                    <a:pt x="1134991" y="1523995"/>
                    <a:pt x="1387474" y="1963661"/>
                  </a:cubicBezTo>
                  <a:lnTo>
                    <a:pt x="1414141" y="2011861"/>
                  </a:lnTo>
                  <a:lnTo>
                    <a:pt x="0" y="2011861"/>
                  </a:lnTo>
                  <a:close/>
                </a:path>
              </a:pathLst>
            </a:custGeom>
            <a:gradFill>
              <a:gsLst>
                <a:gs pos="96000">
                  <a:schemeClr val="bg1">
                    <a:alpha val="57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2700000" scaled="0"/>
            </a:gradFill>
            <a:ln w="95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41982F2-F33C-CF46-B1E3-F7F656AE4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40808" y="295713"/>
            <a:ext cx="1553004" cy="7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2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mar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4327-23F9-45C2-94B0-3B85A53A3EC2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492125" indent="-492125">
              <a:spcBef>
                <a:spcPts val="1600"/>
              </a:spcBef>
              <a:buSzPct val="110000"/>
              <a:buFontTx/>
              <a:buBlip>
                <a:blip r:embed="rId2"/>
              </a:buBlip>
              <a:tabLst/>
              <a:defRPr/>
            </a:lvl1pPr>
            <a:lvl2pPr marL="811213" indent="-288925">
              <a:buClr>
                <a:schemeClr val="accent5"/>
              </a:buClr>
              <a:buFont typeface="System Font Regular"/>
              <a:buChar char="–"/>
              <a:tabLst/>
              <a:defRPr/>
            </a:lvl2pPr>
            <a:lvl3pPr marL="1165225" indent="-23653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qua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822-F803-0B43-859B-FC5163D8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D4EA2-9C83-C94B-8444-2BC02682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D85B-80AD-475D-8E20-ED9CE675901B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47144-4806-8344-A59F-68D5CCA1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5A411-3AE8-7941-A74F-A59AEE4A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DBEF13-13BB-9145-B275-DB8EF2B82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492125" indent="-492125">
              <a:spcBef>
                <a:spcPts val="1600"/>
              </a:spcBef>
              <a:buClr>
                <a:schemeClr val="accent4"/>
              </a:buClr>
              <a:buSzPct val="110000"/>
              <a:buFont typeface="Wingdings" pitchFamily="2" charset="2"/>
              <a:buChar char="§"/>
              <a:tabLst/>
              <a:defRPr/>
            </a:lvl1pPr>
            <a:lvl2pPr marL="811213" indent="-288925">
              <a:buClr>
                <a:schemeClr val="accent5"/>
              </a:buClr>
              <a:buFont typeface="System Font Regular"/>
              <a:buChar char="–"/>
              <a:tabLst/>
              <a:defRPr/>
            </a:lvl2pPr>
            <a:lvl3pPr marL="1165225" indent="-236538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D195-13DD-E142-B07B-0F4B3BA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E50B-6182-FC46-B4ED-52A59CB42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938" y="1628774"/>
            <a:ext cx="5364162" cy="4392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81531-B75A-6D41-B41B-5E25E953FC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1900" y="1628774"/>
            <a:ext cx="5360352" cy="43926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B932-1FA2-F14C-B14D-24D97E7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967A99-14DF-42C6-9E81-34428EECF26F}" type="datetime1">
              <a:rPr lang="en-CA" smtClean="0"/>
              <a:t>2022-03-01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C8BFF-ED60-0449-ACC5-A319017F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0F61-CD1A-DE48-8338-FB6B5275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D195-13DD-E142-B07B-0F4B3BA4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B932-1FA2-F14C-B14D-24D97E7B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3D265-FACC-4D01-B0AE-4366FFF43BD0}" type="datetime1">
              <a:rPr lang="en-CA" smtClean="0"/>
              <a:t>2022-03-01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C8BFF-ED60-0449-ACC5-A319017F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0F61-CD1A-DE48-8338-FB6B5275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A7C62A-956B-054D-AB5F-2743FA6E1C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5938" y="1628775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29190A-54C0-A146-AAA4-55F7DFB8E2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16970" y="1628775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1F26EA-7B16-8D48-ACAF-D205A866B1B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15938" y="4019857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9709E1-6960-4F46-9F1A-2996B928F6A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16970" y="4019857"/>
            <a:ext cx="5364162" cy="2001531"/>
          </a:xfrm>
        </p:spPr>
        <p:txBody>
          <a:bodyPr/>
          <a:lstStyle>
            <a:lvl1pPr marL="342900" indent="-342900">
              <a:buClr>
                <a:schemeClr val="accent4"/>
              </a:buClr>
              <a:buFont typeface="Wingdings" pitchFamily="2" charset="2"/>
              <a:buChar char="§"/>
              <a:defRPr sz="2000"/>
            </a:lvl1pPr>
            <a:lvl2pPr marL="673100" indent="-28257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 marL="1112838" indent="-234950">
              <a:tabLst/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09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FA1D2-0AD2-734B-8A98-587D3F25F4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628775"/>
            <a:ext cx="5364162" cy="63033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7938" indent="0">
              <a:spcBef>
                <a:spcPts val="200"/>
              </a:spcBef>
              <a:spcAft>
                <a:spcPts val="0"/>
              </a:spcAft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30C5D-4EF2-5149-BD29-4E834D74A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5938" y="2492375"/>
            <a:ext cx="5364162" cy="3529013"/>
          </a:xfrm>
        </p:spPr>
        <p:txBody>
          <a:bodyPr/>
          <a:lstStyle>
            <a:lvl1pPr marL="319088" indent="-319088">
              <a:buClr>
                <a:schemeClr val="accent4"/>
              </a:buClr>
              <a:buFont typeface="Wingdings" pitchFamily="2" charset="2"/>
              <a:buChar char="§"/>
              <a:tabLst/>
              <a:defRPr sz="2000"/>
            </a:lvl1pPr>
            <a:lvl2pPr marL="671513" indent="-287338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0706-C16E-874E-A99A-D412B1C9E9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899" y="1628775"/>
            <a:ext cx="5364161" cy="630331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7938" indent="0"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BC00F-85C6-A94D-986E-823D3E8C862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900" y="2492375"/>
            <a:ext cx="5364164" cy="3529013"/>
          </a:xfrm>
        </p:spPr>
        <p:txBody>
          <a:bodyPr/>
          <a:lstStyle>
            <a:lvl1pPr marL="319088" indent="-319088">
              <a:buClr>
                <a:schemeClr val="accent4"/>
              </a:buClr>
              <a:buFont typeface="Wingdings" pitchFamily="2" charset="2"/>
              <a:buChar char="§"/>
              <a:tabLst/>
              <a:defRPr sz="2000"/>
            </a:lvl1pPr>
            <a:lvl2pPr marL="671513" indent="-287338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ECD0F-6B4C-A544-B941-A8927A3A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528426-7692-4B0B-B304-A9B5D50639A6}" type="datetime1">
              <a:rPr lang="en-CA" smtClean="0"/>
              <a:t>2022-03-01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476C9-3401-E345-B5A5-121D669A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128C6-B7E6-004E-9008-6149C033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D778EA-2E02-F747-A928-6D1BD752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3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24E6-FC01-5249-92EF-B600A9D4FFB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" y="2492375"/>
            <a:ext cx="7497095" cy="3529013"/>
          </a:xfrm>
        </p:spPr>
        <p:txBody>
          <a:bodyPr>
            <a:normAutofit/>
          </a:bodyPr>
          <a:lstStyle>
            <a:lvl1pPr marL="446088" indent="-446088">
              <a:buSzPct val="110000"/>
              <a:buFontTx/>
              <a:buBlip>
                <a:blip r:embed="rId2"/>
              </a:buBlip>
              <a:tabLst/>
              <a:defRPr sz="2000"/>
            </a:lvl1pPr>
            <a:lvl2pPr marL="758825" indent="-276225">
              <a:buClr>
                <a:schemeClr val="accent5"/>
              </a:buClr>
              <a:buFont typeface="System Font Regular"/>
              <a:buChar char="–"/>
              <a:tabLst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1201738" indent="-242888"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text, or use the icons to add other types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1588-3C52-F147-B725-F5B7C3974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422104" y="1628774"/>
            <a:ext cx="3769896" cy="4392613"/>
          </a:xfrm>
          <a:solidFill>
            <a:schemeClr val="bg1"/>
          </a:solidFill>
          <a:effectLst>
            <a:outerShdw dist="12700" dir="10800000" algn="r" rotWithShape="0">
              <a:schemeClr val="bg2"/>
            </a:outerShdw>
          </a:effectLst>
        </p:spPr>
        <p:txBody>
          <a:bodyPr lIns="360000" tIns="360000" rIns="503998" bIns="360000" anchor="t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 marL="538163" indent="-227013">
              <a:buClr>
                <a:schemeClr val="accent5"/>
              </a:buClr>
              <a:buFont typeface="System Font Regular"/>
              <a:buChar char="–"/>
              <a:tabLst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766763" indent="-215900">
              <a:buFont typeface="System Font Regular"/>
              <a:buChar char="–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AE85-A21A-904E-BF5E-1A66F9DF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691D69-6FFD-4D49-8869-0D4B8F462EE4}" type="datetime1">
              <a:rPr lang="en-CA" smtClean="0"/>
              <a:t>2022-03-01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85FF5-53E5-D04B-9F45-E5E029AC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E1FB-566D-6E4B-B852-E46DAC36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F58EBD-E8B6-1345-8AB0-F8319AD2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85C84F1-95D9-3C43-8B8A-1A38C4CC270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5937" y="1628775"/>
            <a:ext cx="7497094" cy="630331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12700" indent="0">
              <a:spcBef>
                <a:spcPts val="200"/>
              </a:spcBef>
              <a:spcAft>
                <a:spcPts val="0"/>
              </a:spcAft>
              <a:buNone/>
              <a:tabLst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subheading text</a:t>
            </a:r>
          </a:p>
          <a:p>
            <a:pPr lvl="1"/>
            <a:r>
              <a:rPr lang="en-US" dirty="0"/>
              <a:t>Second level style</a:t>
            </a:r>
          </a:p>
        </p:txBody>
      </p:sp>
    </p:spTree>
    <p:extLst>
      <p:ext uri="{BB962C8B-B14F-4D97-AF65-F5344CB8AC3E}">
        <p14:creationId xmlns:p14="http://schemas.microsoft.com/office/powerpoint/2010/main" val="3282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EA48E44-5939-9945-A429-C600EB9ABD4C}"/>
              </a:ext>
            </a:extLst>
          </p:cNvPr>
          <p:cNvSpPr/>
          <p:nvPr/>
        </p:nvSpPr>
        <p:spPr>
          <a:xfrm rot="10800000">
            <a:off x="-1" y="716"/>
            <a:ext cx="10576198" cy="1205642"/>
          </a:xfrm>
          <a:custGeom>
            <a:avLst/>
            <a:gdLst>
              <a:gd name="connsiteX0" fmla="*/ 10576198 w 10576198"/>
              <a:gd name="connsiteY0" fmla="*/ 1205642 h 1205642"/>
              <a:gd name="connsiteX1" fmla="*/ 0 w 10576198"/>
              <a:gd name="connsiteY1" fmla="*/ 1205642 h 1205642"/>
              <a:gd name="connsiteX2" fmla="*/ 151136 w 10576198"/>
              <a:gd name="connsiteY2" fmla="*/ 1072221 h 1205642"/>
              <a:gd name="connsiteX3" fmla="*/ 467489 w 10576198"/>
              <a:gd name="connsiteY3" fmla="*/ 787644 h 1205642"/>
              <a:gd name="connsiteX4" fmla="*/ 721299 w 10576198"/>
              <a:gd name="connsiteY4" fmla="*/ 553977 h 1205642"/>
              <a:gd name="connsiteX5" fmla="*/ 859784 w 10576198"/>
              <a:gd name="connsiteY5" fmla="*/ 437595 h 1205642"/>
              <a:gd name="connsiteX6" fmla="*/ 943288 w 10576198"/>
              <a:gd name="connsiteY6" fmla="*/ 364469 h 1205642"/>
              <a:gd name="connsiteX7" fmla="*/ 983960 w 10576198"/>
              <a:gd name="connsiteY7" fmla="*/ 330281 h 1205642"/>
              <a:gd name="connsiteX8" fmla="*/ 1389109 w 10576198"/>
              <a:gd name="connsiteY8" fmla="*/ 99955 h 1205642"/>
              <a:gd name="connsiteX9" fmla="*/ 1980016 w 10576198"/>
              <a:gd name="connsiteY9" fmla="*/ 4403 h 1205642"/>
              <a:gd name="connsiteX10" fmla="*/ 2145540 w 10576198"/>
              <a:gd name="connsiteY10" fmla="*/ 0 h 1205642"/>
              <a:gd name="connsiteX11" fmla="*/ 10576198 w 10576198"/>
              <a:gd name="connsiteY11" fmla="*/ 6713 h 120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6198" h="1205642">
                <a:moveTo>
                  <a:pt x="10576198" y="1205642"/>
                </a:moveTo>
                <a:lnTo>
                  <a:pt x="0" y="1205642"/>
                </a:lnTo>
                <a:lnTo>
                  <a:pt x="151136" y="1072221"/>
                </a:lnTo>
                <a:cubicBezTo>
                  <a:pt x="260165" y="975140"/>
                  <a:pt x="365799" y="880132"/>
                  <a:pt x="467489" y="787644"/>
                </a:cubicBezTo>
                <a:lnTo>
                  <a:pt x="721299" y="553977"/>
                </a:lnTo>
                <a:lnTo>
                  <a:pt x="859784" y="437595"/>
                </a:lnTo>
                <a:lnTo>
                  <a:pt x="943288" y="364469"/>
                </a:lnTo>
                <a:lnTo>
                  <a:pt x="983960" y="330281"/>
                </a:lnTo>
                <a:cubicBezTo>
                  <a:pt x="1098330" y="237818"/>
                  <a:pt x="1223040" y="153198"/>
                  <a:pt x="1389109" y="99955"/>
                </a:cubicBezTo>
                <a:cubicBezTo>
                  <a:pt x="1555178" y="46712"/>
                  <a:pt x="1762130" y="16288"/>
                  <a:pt x="1980016" y="4403"/>
                </a:cubicBezTo>
                <a:lnTo>
                  <a:pt x="2145540" y="0"/>
                </a:lnTo>
                <a:lnTo>
                  <a:pt x="10576198" y="6713"/>
                </a:lnTo>
                <a:close/>
              </a:path>
            </a:pathLst>
          </a:custGeom>
          <a:solidFill>
            <a:srgbClr val="10A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AC5CB-9378-F846-AAC8-7F6460FD305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B9213-0389-7A49-B426-A324DDF7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94687"/>
            <a:ext cx="8870950" cy="869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DF077-D206-E44A-8ADD-A1EB9388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628775"/>
            <a:ext cx="11160125" cy="439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A249-4CDF-4E41-BCCE-B14EDD00D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7285"/>
            <a:ext cx="45719" cy="45719"/>
          </a:xfrm>
          <a:prstGeom prst="rect">
            <a:avLst/>
          </a:prstGeom>
          <a:ln>
            <a:solidFill>
              <a:schemeClr val="bg2">
                <a:alpha val="0"/>
              </a:schemeClr>
            </a:solidFill>
          </a:ln>
        </p:spPr>
        <p:txBody>
          <a:bodyPr vert="horz" wrap="none" lIns="91440" tIns="45720" rIns="91440" bIns="45720" rtlCol="0" anchor="ctr">
            <a:noAutofit/>
          </a:bodyPr>
          <a:lstStyle>
            <a:lvl1pPr algn="l">
              <a:defRPr sz="500">
                <a:noFill/>
              </a:defRPr>
            </a:lvl1pPr>
          </a:lstStyle>
          <a:p>
            <a:fld id="{54D5FECD-3713-4A97-AB21-BB4ECB451BEF}" type="datetime1">
              <a:rPr lang="en-CA" smtClean="0"/>
              <a:t>2022-03-01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C81B3-7744-AF41-A319-76337337B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412105"/>
            <a:ext cx="983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1FFC-CC21-C446-817C-D3F1B9355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1288" y="6412105"/>
            <a:ext cx="814774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C17E-4FFB-2046-AFB9-8E0C6CAC2F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6EC89F-A08D-6644-854B-6439ED0A13CE}"/>
              </a:ext>
            </a:extLst>
          </p:cNvPr>
          <p:cNvCxnSpPr/>
          <p:nvPr/>
        </p:nvCxnSpPr>
        <p:spPr>
          <a:xfrm>
            <a:off x="0" y="6340242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FEA48E44-5939-9945-A429-C600EB9ABD4C}"/>
              </a:ext>
            </a:extLst>
          </p:cNvPr>
          <p:cNvSpPr/>
          <p:nvPr userDrawn="1"/>
        </p:nvSpPr>
        <p:spPr>
          <a:xfrm rot="10800000">
            <a:off x="-1" y="716"/>
            <a:ext cx="10576198" cy="1205642"/>
          </a:xfrm>
          <a:custGeom>
            <a:avLst/>
            <a:gdLst>
              <a:gd name="connsiteX0" fmla="*/ 10576198 w 10576198"/>
              <a:gd name="connsiteY0" fmla="*/ 1205642 h 1205642"/>
              <a:gd name="connsiteX1" fmla="*/ 0 w 10576198"/>
              <a:gd name="connsiteY1" fmla="*/ 1205642 h 1205642"/>
              <a:gd name="connsiteX2" fmla="*/ 151136 w 10576198"/>
              <a:gd name="connsiteY2" fmla="*/ 1072221 h 1205642"/>
              <a:gd name="connsiteX3" fmla="*/ 467489 w 10576198"/>
              <a:gd name="connsiteY3" fmla="*/ 787644 h 1205642"/>
              <a:gd name="connsiteX4" fmla="*/ 721299 w 10576198"/>
              <a:gd name="connsiteY4" fmla="*/ 553977 h 1205642"/>
              <a:gd name="connsiteX5" fmla="*/ 859784 w 10576198"/>
              <a:gd name="connsiteY5" fmla="*/ 437595 h 1205642"/>
              <a:gd name="connsiteX6" fmla="*/ 943288 w 10576198"/>
              <a:gd name="connsiteY6" fmla="*/ 364469 h 1205642"/>
              <a:gd name="connsiteX7" fmla="*/ 983960 w 10576198"/>
              <a:gd name="connsiteY7" fmla="*/ 330281 h 1205642"/>
              <a:gd name="connsiteX8" fmla="*/ 1389109 w 10576198"/>
              <a:gd name="connsiteY8" fmla="*/ 99955 h 1205642"/>
              <a:gd name="connsiteX9" fmla="*/ 1980016 w 10576198"/>
              <a:gd name="connsiteY9" fmla="*/ 4403 h 1205642"/>
              <a:gd name="connsiteX10" fmla="*/ 2145540 w 10576198"/>
              <a:gd name="connsiteY10" fmla="*/ 0 h 1205642"/>
              <a:gd name="connsiteX11" fmla="*/ 10576198 w 10576198"/>
              <a:gd name="connsiteY11" fmla="*/ 6713 h 120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6198" h="1205642">
                <a:moveTo>
                  <a:pt x="10576198" y="1205642"/>
                </a:moveTo>
                <a:lnTo>
                  <a:pt x="0" y="1205642"/>
                </a:lnTo>
                <a:lnTo>
                  <a:pt x="151136" y="1072221"/>
                </a:lnTo>
                <a:cubicBezTo>
                  <a:pt x="260165" y="975140"/>
                  <a:pt x="365799" y="880132"/>
                  <a:pt x="467489" y="787644"/>
                </a:cubicBezTo>
                <a:lnTo>
                  <a:pt x="721299" y="553977"/>
                </a:lnTo>
                <a:lnTo>
                  <a:pt x="859784" y="437595"/>
                </a:lnTo>
                <a:lnTo>
                  <a:pt x="943288" y="364469"/>
                </a:lnTo>
                <a:lnTo>
                  <a:pt x="983960" y="330281"/>
                </a:lnTo>
                <a:cubicBezTo>
                  <a:pt x="1098330" y="237818"/>
                  <a:pt x="1223040" y="153198"/>
                  <a:pt x="1389109" y="99955"/>
                </a:cubicBezTo>
                <a:cubicBezTo>
                  <a:pt x="1555178" y="46712"/>
                  <a:pt x="1762130" y="16288"/>
                  <a:pt x="1980016" y="4403"/>
                </a:cubicBezTo>
                <a:lnTo>
                  <a:pt x="2145540" y="0"/>
                </a:lnTo>
                <a:lnTo>
                  <a:pt x="10576198" y="6713"/>
                </a:lnTo>
                <a:close/>
              </a:path>
            </a:pathLst>
          </a:custGeom>
          <a:solidFill>
            <a:srgbClr val="10A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6AC5CB-9378-F846-AAC8-7F6460FD305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353500" y="295713"/>
            <a:ext cx="1553006" cy="7688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6EC89F-A08D-6644-854B-6439ED0A13CE}"/>
              </a:ext>
            </a:extLst>
          </p:cNvPr>
          <p:cNvCxnSpPr/>
          <p:nvPr userDrawn="1"/>
        </p:nvCxnSpPr>
        <p:spPr>
          <a:xfrm>
            <a:off x="0" y="6340242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9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49" r:id="rId15"/>
    <p:sldLayoutId id="2147483659" r:id="rId16"/>
    <p:sldLayoutId id="2147483660" r:id="rId17"/>
    <p:sldLayoutId id="2147483661" r:id="rId18"/>
    <p:sldLayoutId id="2147483653" r:id="rId19"/>
    <p:sldLayoutId id="2147483656" r:id="rId20"/>
    <p:sldLayoutId id="2147483662" r:id="rId21"/>
    <p:sldLayoutId id="2147483667" r:id="rId22"/>
    <p:sldLayoutId id="2147483658" r:id="rId23"/>
    <p:sldLayoutId id="2147483683" r:id="rId24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841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4"/>
        </a:buClr>
        <a:buFont typeface="Wingdings" pitchFamily="2" charset="2"/>
        <a:buChar char="§"/>
        <a:tabLst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69975" indent="-233363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tabLst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100"/>
        </a:spcBef>
        <a:spcAft>
          <a:spcPts val="300"/>
        </a:spcAft>
        <a:buClr>
          <a:schemeClr val="accent5"/>
        </a:buClr>
        <a:buFont typeface="System Font Regular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3840" userDrawn="1">
          <p15:clr>
            <a:srgbClr val="A4A3A4"/>
          </p15:clr>
        </p15:guide>
        <p15:guide id="13" pos="325" userDrawn="1">
          <p15:clr>
            <a:srgbClr val="F26B43"/>
          </p15:clr>
        </p15:guide>
        <p15:guide id="14" pos="7355" userDrawn="1">
          <p15:clr>
            <a:srgbClr val="F26B43"/>
          </p15:clr>
        </p15:guide>
        <p15:guide id="15" orient="horz" pos="1026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pos="3704" userDrawn="1">
          <p15:clr>
            <a:srgbClr val="A4A3A4"/>
          </p15:clr>
        </p15:guide>
        <p15:guide id="18" pos="3976" userDrawn="1">
          <p15:clr>
            <a:srgbClr val="A4A3A4"/>
          </p15:clr>
        </p15:guide>
        <p15:guide id="19" orient="horz" pos="1570" userDrawn="1">
          <p15:clr>
            <a:srgbClr val="A4A3A4"/>
          </p15:clr>
        </p15:guide>
        <p15:guide id="20" orient="horz" pos="2409" userDrawn="1">
          <p15:clr>
            <a:srgbClr val="A4A3A4"/>
          </p15:clr>
        </p15:guide>
        <p15:guide id="21" pos="234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423E-8540-4540-A06E-E382A7F2B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16" y="2803975"/>
            <a:ext cx="6886186" cy="2820334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 for Partial Reduction of River Road’s 5(b)(1) Dedicated Amount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8C3FD-B3EF-DC49-9836-293B54930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November 30, 2021</a:t>
            </a:r>
          </a:p>
        </p:txBody>
      </p:sp>
    </p:spTree>
    <p:extLst>
      <p:ext uri="{BB962C8B-B14F-4D97-AF65-F5344CB8AC3E}">
        <p14:creationId xmlns:p14="http://schemas.microsoft.com/office/powerpoint/2010/main" val="19401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CPU’s Proposal </a:t>
            </a:r>
            <a:r>
              <a:rPr lang="en-US"/>
              <a:t>to BPA </a:t>
            </a:r>
            <a:r>
              <a:rPr lang="en-US" dirty="0"/>
              <a:t>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6349" y="1463287"/>
            <a:ext cx="11089713" cy="5118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2200" dirty="0"/>
              <a:t>CPU sent a letter to the Administrator requesting that he consent to a partial reduction of River Road’s </a:t>
            </a:r>
            <a:r>
              <a:rPr lang="en-US" sz="2400" dirty="0">
                <a:solidFill>
                  <a:schemeClr val="tx1"/>
                </a:solidFill>
              </a:rPr>
              <a:t>§5(b)(1) dedication due to CETA as follows</a:t>
            </a:r>
            <a:r>
              <a:rPr lang="en-US" sz="2200" dirty="0"/>
              <a:t>: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For purposes of calculating CPU’s Net Requirements, River Road’s §5(b)(1) </a:t>
            </a:r>
            <a:r>
              <a:rPr lang="en-US" sz="2000" i="1" dirty="0">
                <a:solidFill>
                  <a:schemeClr val="tx1"/>
                </a:solidFill>
              </a:rPr>
              <a:t>energy </a:t>
            </a:r>
            <a:r>
              <a:rPr lang="en-US" sz="2000" dirty="0">
                <a:solidFill>
                  <a:schemeClr val="tx1"/>
                </a:solidFill>
              </a:rPr>
              <a:t>dedication would be permanently reduced to 102 </a:t>
            </a:r>
            <a:r>
              <a:rPr lang="en-US" sz="2000" dirty="0" err="1">
                <a:solidFill>
                  <a:schemeClr val="tx1"/>
                </a:solidFill>
              </a:rPr>
              <a:t>aMW</a:t>
            </a:r>
            <a:r>
              <a:rPr lang="en-US" sz="2000" dirty="0">
                <a:solidFill>
                  <a:schemeClr val="tx1"/>
                </a:solidFill>
              </a:rPr>
              <a:t> beginning in 2028 with the new BPA Power Sales Agreement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Following expiration of the current BPA Power Sales Agreement, and if requested by </a:t>
            </a:r>
            <a:r>
              <a:rPr lang="en-US" sz="2000" dirty="0"/>
              <a:t>CPU</a:t>
            </a:r>
            <a:r>
              <a:rPr lang="en-US" sz="2000" dirty="0">
                <a:solidFill>
                  <a:schemeClr val="tx1"/>
                </a:solidFill>
              </a:rPr>
              <a:t> pursuant to §5(b)(1), BPA would serve CPU with firm power in replacement of River Road’s undedicated amount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River Road’s §5(b)(1) capacity dedication would remain 248 MW under the Post-2028 contract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After meeting its own needs, and to the extent permitted by law, CPU could sell surplus power from River Road (see next slide)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Mutual acknowledgement that the new dedicated amount of 102 </a:t>
            </a:r>
            <a:r>
              <a:rPr lang="en-US" sz="2000" dirty="0" err="1">
                <a:solidFill>
                  <a:schemeClr val="tx1"/>
                </a:solidFill>
              </a:rPr>
              <a:t>aMW</a:t>
            </a:r>
            <a:r>
              <a:rPr lang="en-US" sz="2000" dirty="0">
                <a:solidFill>
                  <a:schemeClr val="tx1"/>
                </a:solidFill>
              </a:rPr>
              <a:t> will need to be revisited in the future to meet CETA’s GHG-free standard beginning in 2045 or if there is a change in the law or the plant otherwise becomes obsolete, lost, or retired </a:t>
            </a:r>
          </a:p>
        </p:txBody>
      </p:sp>
    </p:spTree>
    <p:extLst>
      <p:ext uri="{BB962C8B-B14F-4D97-AF65-F5344CB8AC3E}">
        <p14:creationId xmlns:p14="http://schemas.microsoft.com/office/powerpoint/2010/main" val="296707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17BA-58BC-452E-B835-202C81A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Proposal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7E6FE-755A-49D0-98B7-3B6E2AE2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56DA-96CC-4A8D-93EA-AE774F738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457609"/>
            <a:ext cx="11160124" cy="4563776"/>
          </a:xfrm>
        </p:spPr>
        <p:txBody>
          <a:bodyPr/>
          <a:lstStyle/>
          <a:p>
            <a:r>
              <a:rPr lang="en-US" dirty="0"/>
              <a:t>Reduces River Road’s </a:t>
            </a:r>
            <a:r>
              <a:rPr lang="en-US" sz="2000" dirty="0">
                <a:solidFill>
                  <a:schemeClr val="tx1"/>
                </a:solidFill>
              </a:rPr>
              <a:t>§</a:t>
            </a:r>
            <a:r>
              <a:rPr lang="en-US" dirty="0"/>
              <a:t>5(b)(1) dedication to the extent necessary to comply with CETA </a:t>
            </a:r>
            <a:r>
              <a:rPr lang="en-US"/>
              <a:t>while ensuring </a:t>
            </a:r>
            <a:r>
              <a:rPr lang="en-US" dirty="0"/>
              <a:t>that River Road can continue to contribute to system reliability and adequacy when BPA is most stressed </a:t>
            </a:r>
          </a:p>
          <a:p>
            <a:r>
              <a:rPr lang="en-US" dirty="0"/>
              <a:t>Under the proposal, River Road would be operated more as </a:t>
            </a:r>
            <a:r>
              <a:rPr lang="en-US" dirty="0" err="1"/>
              <a:t>peaker</a:t>
            </a:r>
            <a:r>
              <a:rPr lang="en-US" dirty="0"/>
              <a:t>-type resource used to meet heavy load periods including winter and summer peak conditions </a:t>
            </a:r>
          </a:p>
          <a:p>
            <a:r>
              <a:rPr lang="en-US" dirty="0"/>
              <a:t>Dispatching River Road’s peaking capabilities to meet peak conditions will: </a:t>
            </a:r>
          </a:p>
          <a:p>
            <a:pPr lvl="1"/>
            <a:r>
              <a:rPr lang="en-US" dirty="0"/>
              <a:t>Alleviate congestion on east-to-west flows on the Cross Cascades South </a:t>
            </a:r>
            <a:r>
              <a:rPr lang="en-US" dirty="0" err="1"/>
              <a:t>flowgate</a:t>
            </a:r>
            <a:r>
              <a:rPr lang="en-US" dirty="0"/>
              <a:t> during, for example, winter peaks </a:t>
            </a:r>
          </a:p>
          <a:p>
            <a:pPr lvl="1"/>
            <a:r>
              <a:rPr lang="en-US" dirty="0"/>
              <a:t>Alleviate congestion on the north-to-south flows on the </a:t>
            </a:r>
            <a:r>
              <a:rPr lang="en-US" dirty="0" err="1"/>
              <a:t>Altson</a:t>
            </a:r>
            <a:r>
              <a:rPr lang="en-US" dirty="0"/>
              <a:t> </a:t>
            </a:r>
            <a:r>
              <a:rPr lang="en-US" dirty="0" err="1"/>
              <a:t>flowgate</a:t>
            </a:r>
            <a:r>
              <a:rPr lang="en-US" dirty="0"/>
              <a:t> during heavy flow periods  	</a:t>
            </a:r>
          </a:p>
          <a:p>
            <a:r>
              <a:rPr lang="en-US" dirty="0"/>
              <a:t>Operating River Road as a </a:t>
            </a:r>
            <a:r>
              <a:rPr lang="en-US" dirty="0" err="1"/>
              <a:t>peaker</a:t>
            </a:r>
            <a:r>
              <a:rPr lang="en-US" dirty="0"/>
              <a:t>-type resource will also maintain 248 MW of resource adequacy capacity that is standing ready to help meet demand during moments of scarcity 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4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295E-B579-40E2-9D9B-BDE5A506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Road’s Post-2028 Operations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224A0-40E6-4B3A-8E87-F9F33720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B8BE5-0695-4155-BE52-59BD848F46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293092"/>
            <a:ext cx="11160124" cy="5394036"/>
          </a:xfrm>
        </p:spPr>
        <p:txBody>
          <a:bodyPr>
            <a:normAutofit fontScale="55000" lnSpcReduction="20000"/>
          </a:bodyPr>
          <a:lstStyle/>
          <a:p>
            <a:pPr marL="492125" indent="-49212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sz="3400" dirty="0">
                <a:solidFill>
                  <a:schemeClr val="accent6"/>
                </a:solidFill>
              </a:rPr>
              <a:t>Washington new cap-and-trade law (Climate Commitment Act) will also impact RRGP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Rules are not complete but program is supposed to start 2023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600" dirty="0"/>
              <a:t>CPU expects to receive free allowances but not for 100% capacity factor, that’s the cap part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600" dirty="0"/>
              <a:t>Free annual allowances will continue to be ramped down to a point potentially below the CETA generation limitation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600" dirty="0"/>
              <a:t>The unit can run above the capped amount but additional allowances will need to be purchased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n-US" sz="3400" dirty="0">
                <a:solidFill>
                  <a:schemeClr val="accent6"/>
                </a:solidFill>
              </a:rPr>
              <a:t>What about the potential “leftover” energy production at RRGP come 2028?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RRGP’s marginal cost of energy production in 2028 will depend upon gas prices, RRGP heat rate, and carbon adder costs 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The large renewables buildouts expected this decade will make it difficult for RRGP to compete in the secondary energy markets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CPU’s reliance on RRGP’s full capacity every month to meet its peak loads means that RRGP will not be sold on a forward basis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If RRGP produces more energy than the cap and trade or CETA limits allow, it will be mitigated by acquiring and retiring additional state issued carbon allowances and/or as otherwise required under the law</a:t>
            </a:r>
          </a:p>
          <a:p>
            <a:pPr lvl="1"/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400" dirty="0">
                <a:solidFill>
                  <a:schemeClr val="accent6"/>
                </a:solidFill>
              </a:rPr>
              <a:t>Bottom line expectation is that RRGP will operate more and more as a </a:t>
            </a:r>
            <a:r>
              <a:rPr lang="en-US" sz="3400" dirty="0" err="1">
                <a:solidFill>
                  <a:schemeClr val="accent6"/>
                </a:solidFill>
              </a:rPr>
              <a:t>peaker</a:t>
            </a:r>
            <a:r>
              <a:rPr lang="en-US" sz="3400" dirty="0">
                <a:solidFill>
                  <a:schemeClr val="accent6"/>
                </a:solidFill>
              </a:rPr>
              <a:t>-type resource</a:t>
            </a:r>
            <a:r>
              <a:rPr lang="en-US" sz="2700" dirty="0">
                <a:solidFill>
                  <a:schemeClr val="accent6"/>
                </a:solidFill>
              </a:rPr>
              <a:t> 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CPU’s Board just approved a staff recommendation to spend $10 Million to add </a:t>
            </a:r>
            <a:r>
              <a:rPr lang="en-US" sz="2500">
                <a:solidFill>
                  <a:schemeClr val="tx1"/>
                </a:solidFill>
              </a:rPr>
              <a:t>Hardware/Software that will </a:t>
            </a:r>
            <a:r>
              <a:rPr lang="en-US" sz="2500" dirty="0">
                <a:solidFill>
                  <a:schemeClr val="tx1"/>
                </a:solidFill>
              </a:rPr>
              <a:t>result in: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</a:rPr>
              <a:t>A significant </a:t>
            </a:r>
            <a:r>
              <a:rPr lang="en-US" sz="2300" i="1" dirty="0">
                <a:solidFill>
                  <a:schemeClr val="tx1"/>
                </a:solidFill>
              </a:rPr>
              <a:t>increase</a:t>
            </a:r>
            <a:r>
              <a:rPr lang="en-US" sz="2300" dirty="0">
                <a:solidFill>
                  <a:schemeClr val="tx1"/>
                </a:solidFill>
              </a:rPr>
              <a:t> in the load-following capability of the plant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</a:rPr>
              <a:t>A significant </a:t>
            </a:r>
            <a:r>
              <a:rPr lang="en-US" sz="2300" i="1" dirty="0">
                <a:solidFill>
                  <a:schemeClr val="tx1"/>
                </a:solidFill>
              </a:rPr>
              <a:t>reduction</a:t>
            </a:r>
            <a:r>
              <a:rPr lang="en-US" sz="2300" dirty="0">
                <a:solidFill>
                  <a:schemeClr val="tx1"/>
                </a:solidFill>
              </a:rPr>
              <a:t> in annual carbon emissions due to reduced overall energy production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Renewable energy buildout needs dispatchable resources, like </a:t>
            </a:r>
            <a:r>
              <a:rPr lang="en-US" sz="2500" dirty="0" err="1">
                <a:solidFill>
                  <a:schemeClr val="tx1"/>
                </a:solidFill>
              </a:rPr>
              <a:t>peakers</a:t>
            </a:r>
            <a:r>
              <a:rPr lang="en-US" sz="2500" dirty="0">
                <a:solidFill>
                  <a:schemeClr val="tx1"/>
                </a:solidFill>
              </a:rPr>
              <a:t>, to integrate to the grid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</a:rPr>
              <a:t>The combination of zero variable cost resources and the increasing need to purchase cap and trade allowances will make the unit less attractive as a base loaded unit </a:t>
            </a:r>
          </a:p>
        </p:txBody>
      </p:sp>
    </p:spTree>
    <p:extLst>
      <p:ext uri="{BB962C8B-B14F-4D97-AF65-F5344CB8AC3E}">
        <p14:creationId xmlns:p14="http://schemas.microsoft.com/office/powerpoint/2010/main" val="120550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E1F1-20BF-4407-848E-F580AE9D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7DC74-EAAA-40C9-8DB0-F655EF6F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4EB7C-BEB4-47A9-BFBC-DFEF0F867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1628775"/>
            <a:ext cx="11160124" cy="373116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131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85DA-E6E6-47B7-8272-E73A9A45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this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2D67F-C943-49CE-97FF-48C199B0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531F-46DD-4879-BEB2-A2879B981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 background regarding Clark Public Utilities’ (CPU) River Road Generating Plant (River Road)</a:t>
            </a:r>
          </a:p>
          <a:p>
            <a:r>
              <a:rPr lang="en-US" dirty="0"/>
              <a:t>Explain the conflict between CPU’s existing obligations regarding River Road under </a:t>
            </a:r>
            <a:r>
              <a:rPr lang="en-US" dirty="0">
                <a:solidFill>
                  <a:schemeClr val="accent6"/>
                </a:solidFill>
              </a:rPr>
              <a:t>§5(b)(1) of the Northwest Power Act (NWPA) and its new obligations under Washington’s Clean Energy Transformation Act (CETA) </a:t>
            </a:r>
            <a:r>
              <a:rPr lang="en-US" dirty="0"/>
              <a:t>  </a:t>
            </a:r>
          </a:p>
          <a:p>
            <a:r>
              <a:rPr lang="en-US" dirty="0"/>
              <a:t>Describe CPU’s proposal and request to the Administrator for resolving the conflict and its underlying rationale  </a:t>
            </a:r>
          </a:p>
          <a:p>
            <a:r>
              <a:rPr lang="en-US" dirty="0"/>
              <a:t>Identify CPU’s planned operations for River Road </a:t>
            </a:r>
          </a:p>
          <a:p>
            <a:r>
              <a:rPr lang="en-US" dirty="0"/>
              <a:t>Answer questions </a:t>
            </a:r>
          </a:p>
        </p:txBody>
      </p:sp>
    </p:spTree>
    <p:extLst>
      <p:ext uri="{BB962C8B-B14F-4D97-AF65-F5344CB8AC3E}">
        <p14:creationId xmlns:p14="http://schemas.microsoft.com/office/powerpoint/2010/main" val="27774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§5(b)(1) of the Northwest Power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BPA is required under §5(b)(1) of the NWPA to serve a preference customer’s “Net Requirements”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accent6"/>
                </a:solidFill>
              </a:rPr>
              <a:t>A utility’s Net Requirements is the difference between the utility’s total retail load and its §5(b)(1) dedicated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accent6"/>
                </a:solidFill>
              </a:rPr>
              <a:t>A utility’s §5(b)(1) dedicated resources include: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Resources used by the utility to serve its load in the year prior to December 5, 1980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Resources the utility dedicated to serve its load in a BPA power sales agreement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accent6"/>
                </a:solidFill>
              </a:rPr>
              <a:t>Once a resource is dedicated it cannot be undedicated absent: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A determination by BPA that it is lost, obsolete, or retired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Administrator consent</a:t>
            </a:r>
          </a:p>
        </p:txBody>
      </p:sp>
    </p:spTree>
    <p:extLst>
      <p:ext uri="{BB962C8B-B14F-4D97-AF65-F5344CB8AC3E}">
        <p14:creationId xmlns:p14="http://schemas.microsoft.com/office/powerpoint/2010/main" val="199097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River Road Generating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CPU owns and operates the River Road Generating Plant (River Road)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248 MW nameplate combined-cycle natural gas-fired combustion turbine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Located west of downtown Vancouver, Washington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Commercial operation began in December 1997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Identified as a §5(b)(1) dedicated resource under CPU’s power sales agreement with BPA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§5(b)(1) dedication of approximately 225 </a:t>
            </a:r>
            <a:r>
              <a:rPr lang="en-US" dirty="0" err="1">
                <a:solidFill>
                  <a:schemeClr val="tx2"/>
                </a:solidFill>
              </a:rPr>
              <a:t>aMW</a:t>
            </a:r>
            <a:r>
              <a:rPr lang="en-US" dirty="0">
                <a:solidFill>
                  <a:schemeClr val="tx2"/>
                </a:solidFill>
              </a:rPr>
              <a:t> on an energy basis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§5(b)(1) dedication of approximately 248 MW on a capacity basis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The energy dedication of 225 </a:t>
            </a:r>
            <a:r>
              <a:rPr lang="en-US" dirty="0" err="1">
                <a:solidFill>
                  <a:schemeClr val="tx2"/>
                </a:solidFill>
              </a:rPr>
              <a:t>aMW</a:t>
            </a:r>
            <a:r>
              <a:rPr lang="en-US" dirty="0">
                <a:solidFill>
                  <a:schemeClr val="tx2"/>
                </a:solidFill>
              </a:rPr>
              <a:t> represents approximately 45% of CPU’s current total retail load of 511 </a:t>
            </a:r>
            <a:r>
              <a:rPr lang="en-US" dirty="0" err="1">
                <a:solidFill>
                  <a:schemeClr val="tx2"/>
                </a:solidFill>
              </a:rPr>
              <a:t>aMW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0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181730" cy="444269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220258" y="676465"/>
            <a:ext cx="6283754" cy="3990765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River Road Generating Plant 2020 Highlights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10-YEARS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/>
              <a:t>NO LOST TIME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RRGP Winner of “Best of Best Practices” for Non-Chemical Cooling Tower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O&amp;M Site Award </a:t>
            </a:r>
            <a:r>
              <a:rPr lang="en-US"/>
              <a:t>by region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Five plant improvement projects published in Combined Cycle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of Auto-tune system on the combustion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Replacement of the Carbon Monoxide Catalyst in the HRSG</a:t>
            </a:r>
          </a:p>
          <a:p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42" y="2038587"/>
            <a:ext cx="2331185" cy="1820515"/>
          </a:xfrm>
          <a:prstGeom prst="rect">
            <a:avLst/>
          </a:prstGeom>
          <a:ln w="41275" cmpd="thinThick">
            <a:solidFill>
              <a:schemeClr val="tx1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3" y="4681579"/>
            <a:ext cx="2783172" cy="1779443"/>
          </a:xfrm>
          <a:prstGeom prst="rect">
            <a:avLst/>
          </a:prstGeom>
          <a:ln w="41275" cmpd="thinThick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923" y="4538748"/>
            <a:ext cx="2995904" cy="2319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562" y="4667230"/>
            <a:ext cx="3860285" cy="20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River Road’s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696325" y="1857098"/>
            <a:ext cx="2802947" cy="414392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River Road interconnects with BPA and PacifiCorp on the south side of the Allston cut plane</a:t>
            </a:r>
          </a:p>
        </p:txBody>
      </p:sp>
      <p:pic>
        <p:nvPicPr>
          <p:cNvPr id="6" name="Picture 5" descr="Graphical user interfac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151" y="1257301"/>
            <a:ext cx="7210424" cy="53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3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Reliability and Transmission Benefits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</a:rPr>
              <a:t>Due to its size and dispatchable capacity, River Road can and does provide resource adequacy and reliability benefits to CPU, BPA, and the region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E.g., CPU (and thus River Road) is participating in the non-binding phase of the Western Resource Adequacy Program (WRAP) using TEA as its Load Responsible Entity (LRE)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River Road’s capacity could be used to meet the WRAP’s forward showing elements and, if called upon, could be deployed in the WRAP’s operational timeframe to ensure regional reliability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</a:rPr>
              <a:t>River Road’s size, dispatchability, and strategic location also provide valuable transmission benefits to the region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Important component of BPA’s non-wires approach to managing congestion along the I-5 corridor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dirty="0"/>
              <a:t>River Road provides critical voltage support to the region and specifically the Portland/Vancouver metro area</a:t>
            </a:r>
          </a:p>
        </p:txBody>
      </p:sp>
    </p:spTree>
    <p:extLst>
      <p:ext uri="{BB962C8B-B14F-4D97-AF65-F5344CB8AC3E}">
        <p14:creationId xmlns:p14="http://schemas.microsoft.com/office/powerpoint/2010/main" val="213479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Energy Transformation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spcAft>
                <a:spcPts val="200"/>
              </a:spcAft>
            </a:pPr>
            <a:r>
              <a:rPr lang="en-US" dirty="0">
                <a:solidFill>
                  <a:schemeClr val="accent6"/>
                </a:solidFill>
              </a:rPr>
              <a:t>CPU is subject to Washington’s Clean Energy Transformation Act (CETA)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Including CETA’s greenhouse gas (GHG) neutral standard starting in 2030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Will require CPU to serve 80% of its load with renewable/non-emitting resources</a:t>
            </a:r>
          </a:p>
          <a:p>
            <a:pPr lvl="2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Allows CPU to use River Road to serve up to 20% of its load so long as it uses one of CETA’s alternative compliance options 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CETA will require CPU to become GHG free beginning in 2045</a:t>
            </a:r>
          </a:p>
          <a:p>
            <a:pPr marL="522288" lvl="1" indent="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5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A9162-755A-4DFE-B345-B59371DB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Interplay Between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CPU’s Obligations Under §5(b)(1) and CETA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3EC03-72DF-4F03-BBFB-B6D8B41B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C17E-4FFB-2046-AFB9-8E0C6CAC2F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F95E8-70D2-4DD4-B3F7-DA1A987DF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accent6"/>
                </a:solidFill>
              </a:rPr>
              <a:t>In 2030, CPU’s obligations under §5(b)(1) will come into direct conflict with its GHG-neutral obligations under CETA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/>
                </a:solidFill>
              </a:rPr>
              <a:t>Obligated</a:t>
            </a:r>
            <a:r>
              <a:rPr lang="en-US" dirty="0">
                <a:solidFill>
                  <a:schemeClr val="accent6"/>
                </a:solidFill>
              </a:rPr>
              <a:t> under §5(b)(1) to use River Road to serve 45% of load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accent6"/>
                </a:solidFill>
              </a:rPr>
              <a:t>Prohibited</a:t>
            </a:r>
            <a:r>
              <a:rPr lang="en-US" dirty="0">
                <a:solidFill>
                  <a:schemeClr val="accent6"/>
                </a:solidFill>
              </a:rPr>
              <a:t> under CETA from using River Road to serve more than 20% of load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accent6"/>
                </a:solidFill>
              </a:rPr>
              <a:t>River Road would likely qualify for a partial reduction of its dedicated amount under BPA’s Revised 5(b)/9(c) Policy’s loss standard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accent6"/>
                </a:solidFill>
              </a:rPr>
              <a:t>Qualifying under the loss standard could restrict the ability to use River Road’s full capacity to provide the previously mentioned reliability and transmission benefits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Because under the loss standard that portion of the plant determined to be lost could never be used to serve load again by CPU or a third party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6"/>
                </a:solidFill>
              </a:rPr>
              <a:t>CPU will meet its obligations under CETA but is seeking a way to do so that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Resolves the conflict between §5(b)(1) and CETA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Preserves the reliability and transmission benefits of River Road</a:t>
            </a:r>
          </a:p>
        </p:txBody>
      </p:sp>
    </p:spTree>
    <p:extLst>
      <p:ext uri="{BB962C8B-B14F-4D97-AF65-F5344CB8AC3E}">
        <p14:creationId xmlns:p14="http://schemas.microsoft.com/office/powerpoint/2010/main" val="134099010"/>
      </p:ext>
    </p:extLst>
  </p:cSld>
  <p:clrMapOvr>
    <a:masterClrMapping/>
  </p:clrMapOvr>
</p:sld>
</file>

<file path=ppt/theme/theme1.xml><?xml version="1.0" encoding="utf-8"?>
<a:theme xmlns:a="http://schemas.openxmlformats.org/drawingml/2006/main" name="PUDTheme">
  <a:themeElements>
    <a:clrScheme name="Clark Public Utilities 1">
      <a:dk1>
        <a:srgbClr val="2F3333"/>
      </a:dk1>
      <a:lt1>
        <a:srgbClr val="FFFFFF"/>
      </a:lt1>
      <a:dk2>
        <a:srgbClr val="000000"/>
      </a:dk2>
      <a:lt2>
        <a:srgbClr val="E7E6E6"/>
      </a:lt2>
      <a:accent1>
        <a:srgbClr val="017DC9"/>
      </a:accent1>
      <a:accent2>
        <a:srgbClr val="FC9727"/>
      </a:accent2>
      <a:accent3>
        <a:srgbClr val="78C24A"/>
      </a:accent3>
      <a:accent4>
        <a:srgbClr val="18A7EA"/>
      </a:accent4>
      <a:accent5>
        <a:srgbClr val="A1A3A0"/>
      </a:accent5>
      <a:accent6>
        <a:srgbClr val="303334"/>
      </a:accent6>
      <a:hlink>
        <a:srgbClr val="017DC9"/>
      </a:hlink>
      <a:folHlink>
        <a:srgbClr val="017DC9"/>
      </a:folHlink>
    </a:clrScheme>
    <a:fontScheme name="Arial">
      <a:majorFont>
        <a:latin typeface="Rockwel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UDTheme" id="{7F2E88AF-06C9-4F12-BB1D-E5FDA98F71C6}" vid="{BBB468B1-FF50-437C-A8BA-6567D34F6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A20EBE7027A40B28A23406B9AAE23" ma:contentTypeVersion="0" ma:contentTypeDescription="Create a new document." ma:contentTypeScope="" ma:versionID="8be74f450a57c6d81af7be0a712ad7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EADB07-DB0A-4B59-AB6F-8D8D0EB1CC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A8907-FDA1-4CE1-8AB3-3A0DAB313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690D91-3177-4534-9E83-75D58DBD268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PUDTheme</Template>
  <TotalTime>3035</TotalTime>
  <Words>1445</Words>
  <Application>Microsoft Office PowerPoint</Application>
  <PresentationFormat>Widescreen</PresentationFormat>
  <Paragraphs>120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Rockwell</vt:lpstr>
      <vt:lpstr>System Font Regular</vt:lpstr>
      <vt:lpstr>Wingdings</vt:lpstr>
      <vt:lpstr>PUDTheme</vt:lpstr>
      <vt:lpstr>Request for Partial Reduction of River Road’s 5(b)(1) Dedicated Amount</vt:lpstr>
      <vt:lpstr>Objectives for this Presentation</vt:lpstr>
      <vt:lpstr>§5(b)(1) of the Northwest Power Act</vt:lpstr>
      <vt:lpstr>River Road Generating Plant</vt:lpstr>
      <vt:lpstr>PowerPoint Presentation</vt:lpstr>
      <vt:lpstr>River Road’s Location</vt:lpstr>
      <vt:lpstr>Reliability and Transmission Benefits </vt:lpstr>
      <vt:lpstr>Clean Energy Transformation Act</vt:lpstr>
      <vt:lpstr>Interplay Between CPU’s Obligations Under §5(b)(1) and CETA  </vt:lpstr>
      <vt:lpstr>CPU’s Proposal to BPA Administrator</vt:lpstr>
      <vt:lpstr>Benefits of Proposal</vt:lpstr>
      <vt:lpstr>River Road’s Post-2028 Operations </vt:lpstr>
      <vt:lpstr>PowerPoint Presentation</vt:lpstr>
    </vt:vector>
  </TitlesOfParts>
  <Company>Clark Public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Babbitts</dc:creator>
  <cp:lastModifiedBy>Abigail Rhoads</cp:lastModifiedBy>
  <cp:revision>127</cp:revision>
  <cp:lastPrinted>2021-11-03T23:39:18Z</cp:lastPrinted>
  <dcterms:created xsi:type="dcterms:W3CDTF">2021-02-26T17:01:47Z</dcterms:created>
  <dcterms:modified xsi:type="dcterms:W3CDTF">2022-03-01T15:41:51Z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0x01010012CA20EBE7027A40B28A23406B9AAE23</vt:lpwstr>
  </property>
  <property fmtid="{D5CDD505-2E9C-101B-9397-08002B2CF9AE}" pid="3" name="_dlc_DocIdItemGuid">
    <vt:lpwstr>1fa895a1-4469-4b2f-a919-68c6355c2906</vt:lpwstr>
  </property>
  <property fmtid="{D5CDD505-2E9C-101B-9397-08002B2CF9AE}" pid="4" name="Order">
    <vt:r8>16200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