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9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10.xml" ContentType="application/vnd.openxmlformats-officedocument.theme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11.xml" ContentType="application/vnd.openxmlformats-officedocument.theme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theme/theme12.xml" ContentType="application/vnd.openxmlformats-officedocument.theme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72" r:id="rId5"/>
    <p:sldMasterId id="2147483660" r:id="rId6"/>
    <p:sldMasterId id="2147483702" r:id="rId7"/>
    <p:sldMasterId id="2147483717" r:id="rId8"/>
    <p:sldMasterId id="2147483730" r:id="rId9"/>
    <p:sldMasterId id="2147483743" r:id="rId10"/>
    <p:sldMasterId id="2147483756" r:id="rId11"/>
    <p:sldMasterId id="2147483765" r:id="rId12"/>
    <p:sldMasterId id="2147483778" r:id="rId13"/>
    <p:sldMasterId id="2147483792" r:id="rId14"/>
    <p:sldMasterId id="2147483802" r:id="rId15"/>
    <p:sldMasterId id="2147483816" r:id="rId16"/>
  </p:sldMasterIdLst>
  <p:notesMasterIdLst>
    <p:notesMasterId r:id="rId18"/>
  </p:notesMasterIdLst>
  <p:handoutMasterIdLst>
    <p:handoutMasterId r:id="rId19"/>
  </p:handoutMasterIdLst>
  <p:sldIdLst>
    <p:sldId id="330" r:id="rId17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llcoff,Steve (BPA) - PGA-6" initials="SRB" lastIdx="4" clrIdx="3">
    <p:extLst>
      <p:ext uri="{19B8F6BF-5375-455C-9EA6-DF929625EA0E}">
        <p15:presenceInfo xmlns:p15="http://schemas.microsoft.com/office/powerpoint/2012/main" userId="Bellcoff,Steve (BPA) - PGA-6" providerId="None"/>
      </p:ext>
    </p:extLst>
  </p:cmAuthor>
  <p:cmAuthor id="2" name="Paige Dickson" initials="PD" lastIdx="3" clrIdx="1">
    <p:extLst>
      <p:ext uri="{19B8F6BF-5375-455C-9EA6-DF929625EA0E}">
        <p15:presenceInfo xmlns:p15="http://schemas.microsoft.com/office/powerpoint/2012/main" userId="Paige Dickson" providerId="None"/>
      </p:ext>
    </p:extLst>
  </p:cmAuthor>
  <p:cmAuthor id="3" name="Mai Truong" initials="MNT1940" lastIdx="3" clrIdx="2">
    <p:extLst>
      <p:ext uri="{19B8F6BF-5375-455C-9EA6-DF929625EA0E}">
        <p15:presenceInfo xmlns:p15="http://schemas.microsoft.com/office/powerpoint/2012/main" userId="Mai Tru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F"/>
    <a:srgbClr val="003C71"/>
    <a:srgbClr val="E04F39"/>
    <a:srgbClr val="FF7E79"/>
    <a:srgbClr val="E04E39"/>
    <a:srgbClr val="508CC4"/>
    <a:srgbClr val="5091CD"/>
    <a:srgbClr val="515151"/>
    <a:srgbClr val="DDDDDD"/>
    <a:srgbClr val="E37F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674"/>
  </p:normalViewPr>
  <p:slideViewPr>
    <p:cSldViewPr>
      <p:cViewPr varScale="1">
        <p:scale>
          <a:sx n="203" d="100"/>
          <a:sy n="203" d="100"/>
        </p:scale>
        <p:origin x="715" y="1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51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34DFD-218A-47B8-83E1-7A8CEFFF9FCA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27C66-4CFB-41AD-812D-D01FE7088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36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593BF-DE0C-4C87-AC3D-0A189E42EA2F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AF6E4-792C-457C-A2ED-C81C48D2A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55887A-61CD-4934-98D9-B7070B93471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9/26/2022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8AF6E4-792C-457C-A2ED-C81C48D2AA2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86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6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3214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Do Not Distribute. For Internal Use Only.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513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Do Not Distribute. For Internal Use Only.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4555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Do Not Distribute. For Internal Use Only.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1831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>
            <a:extLst>
              <a:ext uri="{FF2B5EF4-FFF2-40B4-BE49-F238E27FC236}">
                <a16:creationId xmlns:a16="http://schemas.microsoft.com/office/drawing/2014/main" id="{96A6017F-533B-AE4E-075F-494FA17A5E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41" y="172641"/>
            <a:ext cx="1028700" cy="88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6">
            <a:extLst>
              <a:ext uri="{FF2B5EF4-FFF2-40B4-BE49-F238E27FC236}">
                <a16:creationId xmlns:a16="http://schemas.microsoft.com/office/drawing/2014/main" id="{53A2B35C-4316-3A28-B7AF-0B1F6CB9CA31}"/>
              </a:ext>
            </a:extLst>
          </p:cNvPr>
          <p:cNvGrpSpPr>
            <a:grpSpLocks/>
          </p:cNvGrpSpPr>
          <p:nvPr userDrawn="1"/>
        </p:nvGrpSpPr>
        <p:grpSpPr bwMode="auto">
          <a:xfrm rot="-5400000">
            <a:off x="315516" y="3771901"/>
            <a:ext cx="1197769" cy="1202531"/>
            <a:chOff x="357809" y="365125"/>
            <a:chExt cx="1596887" cy="160282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CCD64BD-BAFB-18E5-BE65-DB22DB7251F3}"/>
                </a:ext>
              </a:extLst>
            </p:cNvPr>
            <p:cNvCxnSpPr/>
            <p:nvPr userDrawn="1"/>
          </p:nvCxnSpPr>
          <p:spPr>
            <a:xfrm>
              <a:off x="357809" y="365125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8F73DA5-5EC0-4B5C-C2E6-DE322906546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57809" y="365125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9">
            <a:extLst>
              <a:ext uri="{FF2B5EF4-FFF2-40B4-BE49-F238E27FC236}">
                <a16:creationId xmlns:a16="http://schemas.microsoft.com/office/drawing/2014/main" id="{5BF7AADF-B173-B077-B947-247935A35B9E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7633098" y="171451"/>
            <a:ext cx="1197769" cy="1202531"/>
            <a:chOff x="357809" y="365125"/>
            <a:chExt cx="1596887" cy="1602823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249951F-61FC-4833-7BE5-48E8D7AE4B89}"/>
                </a:ext>
              </a:extLst>
            </p:cNvPr>
            <p:cNvCxnSpPr/>
            <p:nvPr userDrawn="1"/>
          </p:nvCxnSpPr>
          <p:spPr>
            <a:xfrm>
              <a:off x="357809" y="365125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8CF3728-65DD-FEE6-0726-E44B29EE428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57809" y="365125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Slide Number Placeholder 16">
            <a:extLst>
              <a:ext uri="{FF2B5EF4-FFF2-40B4-BE49-F238E27FC236}">
                <a16:creationId xmlns:a16="http://schemas.microsoft.com/office/drawing/2014/main" id="{219805CB-2CCF-BBAB-F8CD-6651366B0E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B65D1-DE30-4EB3-97A1-C8E0C64480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30865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>
            <a:normAutofit/>
          </a:bodyPr>
          <a:lstStyle>
            <a:lvl1pPr marL="0" indent="0">
              <a:buNone/>
              <a:defRPr sz="24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4078" y="1282446"/>
            <a:ext cx="7886700" cy="213969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188F0-9E4D-D2DF-DCA1-8225849DD4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BB256-23BC-473C-9A51-2D9F8AA070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28807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2F95A2AA-670B-9DD6-8034-284A360A0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8C854-5247-4F52-9731-64E7661039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4664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de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4346"/>
            <a:ext cx="3154680" cy="4378853"/>
          </a:xfrm>
          <a:solidFill>
            <a:schemeClr val="accent1"/>
          </a:solidFill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070" y="274321"/>
            <a:ext cx="4526280" cy="437885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9B59B444-0539-A1EE-8AF2-C7B2213BD4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40AE6-74B4-4175-B2E7-F23828AF3B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884086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rrow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321"/>
            <a:ext cx="1920240" cy="4378853"/>
          </a:xfrm>
          <a:solidFill>
            <a:schemeClr val="accent1"/>
          </a:solidFill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916" y="274320"/>
            <a:ext cx="5758434" cy="437885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62E5C6FA-559D-C64B-48FD-C3FDEA35DD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B04C1-BD4E-44EF-B437-A06122E23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54312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Lo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916" y="1371601"/>
            <a:ext cx="5758434" cy="3281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30936" y="273843"/>
            <a:ext cx="1920240" cy="4382262"/>
          </a:xfrm>
          <a:solidFill>
            <a:schemeClr val="accent1"/>
          </a:solidFill>
        </p:spPr>
        <p:txBody>
          <a:bodyPr anchor="ctr" anchorCtr="1"/>
          <a:lstStyle>
            <a:lvl1pPr marL="0" indent="0" algn="r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756916" y="253870"/>
            <a:ext cx="5758434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D89EB7-4519-A9E3-E853-1B7F2F9EC44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F4D90-0916-47EE-A3C6-D2B71E04C1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19642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6BD78C-7766-A655-C065-5E0F4571E5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675B8-A3C6-4BA0-9DB3-69396DB5CA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80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0536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652FC1B3-7F59-2395-B767-D0153E897C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C13E-992F-4CDE-A282-D77256B8D0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25342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CA715EDA-612B-7156-783B-74E1507185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29CA0-62F0-435E-BB8B-304B6A3AE3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18007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ente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7466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AA56E32C-AC29-17F2-1E72-DE0D0C7C35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65E76-6551-490E-B4A6-1377D7D72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65950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>
            <a:noAutofit/>
          </a:bodyPr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2FF5A8-8EDA-367B-B617-1A225D5B50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8DC2E-4D39-4D64-ADA5-76505F24F1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4776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EC7059AF-170A-51F3-AA92-9BB0FC0C7B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A4E88-B0F0-4084-86AE-35268879C0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98347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White Solid">
    <p:bg>
      <p:bgPr>
        <a:solidFill>
          <a:srgbClr val="F0F2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47639" y="4910138"/>
            <a:ext cx="241763" cy="10387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B636F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6861426"/>
      </p:ext>
    </p:extLst>
  </p:cSld>
  <p:clrMapOvr>
    <a:masterClrMapping/>
  </p:clrMapOvr>
  <p:transition spd="med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>
            <a:extLst>
              <a:ext uri="{FF2B5EF4-FFF2-40B4-BE49-F238E27FC236}">
                <a16:creationId xmlns:a16="http://schemas.microsoft.com/office/drawing/2014/main" id="{148C8831-E95C-B59F-E918-65CE4EB5A8F9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-3572"/>
            <a:ext cx="3761185" cy="5147072"/>
            <a:chOff x="2928938" y="-4763"/>
            <a:chExt cx="5014912" cy="6862763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6A7D8D07-6962-9203-AF16-C2D518326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2147483646 h 1753"/>
                <a:gd name="T2" fmla="*/ 2147483646 w 670"/>
                <a:gd name="T3" fmla="*/ 2147483646 h 1753"/>
                <a:gd name="T4" fmla="*/ 2147483646 w 670"/>
                <a:gd name="T5" fmla="*/ 0 h 1753"/>
                <a:gd name="T6" fmla="*/ 2147483646 w 670"/>
                <a:gd name="T7" fmla="*/ 0 h 1753"/>
                <a:gd name="T8" fmla="*/ 0 w 670"/>
                <a:gd name="T9" fmla="*/ 2147483646 h 17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B3FB2D2-24C9-78D9-BE67-0B4BC068D189}"/>
                </a:ext>
              </a:extLst>
            </p:cNvPr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11276119-878A-0029-9CF4-6E712E70949D}"/>
                </a:ext>
              </a:extLst>
            </p:cNvPr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131A4C17-635D-CC6C-4111-325940E09782}"/>
                </a:ext>
              </a:extLst>
            </p:cNvPr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F55EBDFD-322F-2E88-79F2-5E0275EF83E9}"/>
                </a:ext>
              </a:extLst>
            </p:cNvPr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1CB8AD22-2EEA-C28E-C3A5-217B478D98DE}"/>
                </a:ext>
              </a:extLst>
            </p:cNvPr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pic>
        <p:nvPicPr>
          <p:cNvPr id="11" name="Picture 21">
            <a:extLst>
              <a:ext uri="{FF2B5EF4-FFF2-40B4-BE49-F238E27FC236}">
                <a16:creationId xmlns:a16="http://schemas.microsoft.com/office/drawing/2014/main" id="{C5C89BA7-D32E-1414-6395-6C41990D88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10" y="4137422"/>
            <a:ext cx="9525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035052"/>
            <a:ext cx="6430967" cy="1962149"/>
          </a:xfrm>
        </p:spPr>
        <p:txBody>
          <a:bodyPr anchor="b"/>
          <a:lstStyle>
            <a:lvl1pPr algn="r">
              <a:defRPr sz="4500">
                <a:effectLst/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2997200"/>
            <a:ext cx="5240734" cy="104140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80C79C4F-0AEA-8AAA-A9BE-F46BB9BEB2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79B5-E440-460C-8565-2B24E3DE89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20850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910A865-5648-ADE1-FEB8-AF287A11D7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DC14-5B39-4DF6-B38A-FD6508275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67416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000249"/>
            <a:ext cx="6698060" cy="1582787"/>
          </a:xfrm>
        </p:spPr>
        <p:txBody>
          <a:bodyPr anchor="b"/>
          <a:lstStyle>
            <a:lvl1pPr algn="r">
              <a:defRPr sz="36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3583036"/>
            <a:ext cx="6698061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EE18FB8-2124-30DD-8656-BAB9413BAE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BB04F-05FB-44C2-AA4F-651238753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13036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000250"/>
            <a:ext cx="3671291" cy="23431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000250"/>
            <a:ext cx="3671292" cy="23431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E85EB01-8E42-B2B4-92EC-D172CB7158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2035C-F255-4F39-B4CF-46E95C8130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89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0424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1993900"/>
            <a:ext cx="3671292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2501503"/>
            <a:ext cx="3671292" cy="1841897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5976" y="2000250"/>
            <a:ext cx="3671293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2501503"/>
            <a:ext cx="3671292" cy="1841897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35A59C-BF73-B18C-A7D0-CB4AE20BCD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7981A-3E49-4C24-BC17-D3726A6447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72823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661FE5D-6158-9D0E-71C8-10AA48E236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1CB49-FDA6-4526-9697-A5FFEE55A0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01437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ED427D7-7497-8F8B-CAC9-D0B14B74CF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02987-9A41-4958-818F-9D745AB1B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44360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514350"/>
            <a:ext cx="2661841" cy="1714501"/>
          </a:xfrm>
        </p:spPr>
        <p:txBody>
          <a:bodyPr anchor="b">
            <a:noAutofit/>
          </a:bodyPr>
          <a:lstStyle>
            <a:lvl1pPr algn="ctr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514350"/>
            <a:ext cx="4680743" cy="382905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228850"/>
            <a:ext cx="2661841" cy="137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67C084E-B7D4-042A-773B-8022882748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B191-2884-45EE-9B2D-F694182DCD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66577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3" cy="2286000"/>
          </a:xfrm>
        </p:spPr>
        <p:txBody>
          <a:bodyPr/>
          <a:lstStyle>
            <a:lvl1pPr algn="ctr">
              <a:defRPr sz="405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96832AB-F64B-AD1E-1467-704EFD139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6C9E5-0684-4EDE-8124-A45F9E0112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37269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>
            <a:extLst>
              <a:ext uri="{FF2B5EF4-FFF2-40B4-BE49-F238E27FC236}">
                <a16:creationId xmlns:a16="http://schemas.microsoft.com/office/drawing/2014/main" id="{882EBE3E-C6D6-0EC6-C7A3-B7B4C9301E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41" y="172641"/>
            <a:ext cx="1028700" cy="88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6">
            <a:extLst>
              <a:ext uri="{FF2B5EF4-FFF2-40B4-BE49-F238E27FC236}">
                <a16:creationId xmlns:a16="http://schemas.microsoft.com/office/drawing/2014/main" id="{46A6DB25-2E32-6BCF-C550-815B1FF54180}"/>
              </a:ext>
            </a:extLst>
          </p:cNvPr>
          <p:cNvGrpSpPr>
            <a:grpSpLocks/>
          </p:cNvGrpSpPr>
          <p:nvPr userDrawn="1"/>
        </p:nvGrpSpPr>
        <p:grpSpPr bwMode="auto">
          <a:xfrm rot="-5400000">
            <a:off x="315516" y="3771901"/>
            <a:ext cx="1197769" cy="1202531"/>
            <a:chOff x="357809" y="365125"/>
            <a:chExt cx="1596887" cy="160282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7E5025E-51E9-AEEE-1DD2-218F7023AB4B}"/>
                </a:ext>
              </a:extLst>
            </p:cNvPr>
            <p:cNvCxnSpPr/>
            <p:nvPr userDrawn="1"/>
          </p:nvCxnSpPr>
          <p:spPr>
            <a:xfrm>
              <a:off x="357809" y="365125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4C8CCE7-A789-7D21-C2C7-A9B5E6F36E1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57809" y="365125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9">
            <a:extLst>
              <a:ext uri="{FF2B5EF4-FFF2-40B4-BE49-F238E27FC236}">
                <a16:creationId xmlns:a16="http://schemas.microsoft.com/office/drawing/2014/main" id="{190E320F-9A3E-9EA0-31DB-4DF10B07E005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7633098" y="171451"/>
            <a:ext cx="1197769" cy="1202531"/>
            <a:chOff x="357809" y="365125"/>
            <a:chExt cx="1596887" cy="1602823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6A10D77-723C-72AC-C525-71B6233974D1}"/>
                </a:ext>
              </a:extLst>
            </p:cNvPr>
            <p:cNvCxnSpPr/>
            <p:nvPr userDrawn="1"/>
          </p:nvCxnSpPr>
          <p:spPr>
            <a:xfrm>
              <a:off x="357809" y="365125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B533AF9-C3A3-37BF-6C72-BF24EE23FB51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57809" y="365125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Slide Number Placeholder 16">
            <a:extLst>
              <a:ext uri="{FF2B5EF4-FFF2-40B4-BE49-F238E27FC236}">
                <a16:creationId xmlns:a16="http://schemas.microsoft.com/office/drawing/2014/main" id="{489516B5-3DDC-B388-0689-B6D374D97C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D0D94-DFA8-42A9-82A3-77782700C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003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>
            <a:normAutofit/>
          </a:bodyPr>
          <a:lstStyle>
            <a:lvl1pPr marL="0" indent="0">
              <a:buNone/>
              <a:defRPr sz="24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4078" y="1282446"/>
            <a:ext cx="7886700" cy="213969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B2D09C-236B-5F3C-233F-778D5FEA06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EFD55-41AA-4243-99AA-1DAEB5D5D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6000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F867FC7D-1A53-D001-1D04-5E23A9F0CC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CCD58-7A33-4B12-886A-2416CAAEA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2311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de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4346"/>
            <a:ext cx="3154680" cy="4378853"/>
          </a:xfrm>
          <a:solidFill>
            <a:schemeClr val="accent1"/>
          </a:solidFill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070" y="274321"/>
            <a:ext cx="4526280" cy="4378853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AC6211C8-CAB6-85C1-DA70-FF27569CE6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EF872-B60E-4681-ADFF-B659A61CD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5338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rrow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321"/>
            <a:ext cx="1920240" cy="4378853"/>
          </a:xfrm>
          <a:solidFill>
            <a:schemeClr val="accent1"/>
          </a:solidFill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916" y="274320"/>
            <a:ext cx="5758434" cy="437885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B126A77C-38BF-42D2-12E8-E3C9622C84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1E0AC-5964-4CBC-9910-0813E06CC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87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8070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Lo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916" y="1371601"/>
            <a:ext cx="5758434" cy="3281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30936" y="273843"/>
            <a:ext cx="1920240" cy="4382262"/>
          </a:xfrm>
          <a:solidFill>
            <a:schemeClr val="accent1"/>
          </a:solidFill>
        </p:spPr>
        <p:txBody>
          <a:bodyPr anchor="ctr" anchorCtr="1"/>
          <a:lstStyle>
            <a:lvl1pPr marL="0" indent="0" algn="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756916" y="253870"/>
            <a:ext cx="5758434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C8F3CB-6E90-2694-7F9D-BB2436AB279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AD954-229D-449A-B88F-7F480180F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5103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09F60-E290-E4BA-FD22-D852C46EE3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377F9-A523-43F9-AB51-8215F2E13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3601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64BCA22B-5175-5E19-8278-43DB1EC520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A1CD9-BF7C-4616-AF10-85C2ADBB0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2423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1160D5EE-D5E1-EFA5-B789-8C3081E577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FA57B-4ADB-47CD-BBD5-0C67F4609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91894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ente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7466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3795BDCC-9129-5898-871B-FAD1A43886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11488-C448-48FF-930C-2F8E283E3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3625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>
            <a:noAutofit/>
          </a:bodyPr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CC873F-A546-2008-71ED-96A89B0140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D7597-C15C-4573-B0A1-B1BF2312B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2114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350B4149-4C34-F875-4860-C0061CB7AE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E7E90-84A1-49E4-8739-A7D1418D8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6519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White + Black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">
            <a:extLst>
              <a:ext uri="{FF2B5EF4-FFF2-40B4-BE49-F238E27FC236}">
                <a16:creationId xmlns:a16="http://schemas.microsoft.com/office/drawing/2014/main" id="{CF652E0A-E5A0-A55B-5EC6-742152D47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335" y="0"/>
            <a:ext cx="2619376" cy="5143500"/>
          </a:xfrm>
          <a:prstGeom prst="rect">
            <a:avLst/>
          </a:prstGeom>
          <a:solidFill>
            <a:srgbClr val="2A2D31"/>
          </a:solidFill>
          <a:ln>
            <a:noFill/>
          </a:ln>
        </p:spPr>
        <p:txBody>
          <a:bodyPr lIns="8931" tIns="8931" rIns="8931" bIns="8931" anchor="ctr"/>
          <a:lstStyle>
            <a:lvl1pPr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9pPr>
          </a:lstStyle>
          <a:p>
            <a:pPr>
              <a:defRPr/>
            </a:pPr>
            <a:endParaRPr lang="en-US" altLang="en-US" sz="1275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03266" y="1035844"/>
            <a:ext cx="5663219" cy="3359944"/>
          </a:xfrm>
        </p:spPr>
        <p:txBody>
          <a:bodyPr anchor="ctr"/>
          <a:lstStyle>
            <a:lvl1pPr marL="321469" marR="0" indent="-321469" algn="l" defTabSz="309652" rtl="0" fontAlgn="ctr" latinLnBrk="0" hangingPunct="0">
              <a:lnSpc>
                <a:spcPct val="100000"/>
              </a:lnSpc>
              <a:spcBef>
                <a:spcPts val="1125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kumimoji="0" lang="en-US" sz="2625" b="0" i="0" u="none" strike="noStrike" cap="none" spc="-32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venir Next"/>
              </a:defRPr>
            </a:lvl1pPr>
            <a:lvl2pPr marL="535187" indent="0">
              <a:lnSpc>
                <a:spcPct val="100000"/>
              </a:lnSpc>
              <a:spcBef>
                <a:spcPts val="675"/>
              </a:spcBef>
              <a:buFont typeface="Myanmar Text" panose="020B0502040204020203" pitchFamily="34" charset="0"/>
              <a:buNone/>
              <a:defRPr sz="1875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00882" y="114300"/>
            <a:ext cx="2169339" cy="4981194"/>
          </a:xfrm>
        </p:spPr>
        <p:txBody>
          <a:bodyPr anchor="ctr">
            <a:normAutofit/>
          </a:bodyPr>
          <a:lstStyle>
            <a:lvl1pPr marL="0" marR="0" indent="0" algn="r" defTabSz="309652" rtl="0" fontAlgn="auto" latinLnBrk="0" hangingPunct="0">
              <a:lnSpc>
                <a:spcPct val="100000"/>
              </a:lnSpc>
              <a:spcBef>
                <a:spcPts val="675"/>
              </a:spcBef>
              <a:spcAft>
                <a:spcPts val="675"/>
              </a:spcAft>
              <a:buClrTx/>
              <a:buSzTx/>
              <a:buFontTx/>
              <a:buNone/>
              <a:tabLst/>
              <a:defRPr kumimoji="0" lang="en-US" sz="2025" b="0" i="0" u="none" strike="noStrike" cap="small" spc="-127" normalizeH="0" baseline="0" dirty="0" smtClean="0">
                <a:ln>
                  <a:noFill/>
                </a:ln>
                <a:solidFill>
                  <a:srgbClr val="4B7D95">
                    <a:lumMod val="75000"/>
                  </a:srgbClr>
                </a:solidFill>
                <a:effectLst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venir Next"/>
              </a:defRPr>
            </a:lvl1pPr>
            <a:lvl2pPr marL="0" marR="0" indent="0" algn="r" defTabSz="309652" rtl="0" fontAlgn="auto" latinLnBrk="0" hangingPunct="0">
              <a:lnSpc>
                <a:spcPct val="100000"/>
              </a:lnSpc>
              <a:spcBef>
                <a:spcPts val="675"/>
              </a:spcBef>
              <a:spcAft>
                <a:spcPts val="675"/>
              </a:spcAft>
              <a:buClrTx/>
              <a:buSzTx/>
              <a:buFontTx/>
              <a:buNone/>
              <a:tabLst/>
              <a:defRPr kumimoji="0" lang="en-US" sz="2025" b="1" i="0" u="none" strike="noStrike" cap="small" spc="-127" normalizeH="0" baseline="0" dirty="0" smtClean="0">
                <a:ln>
                  <a:noFill/>
                </a:ln>
                <a:solidFill>
                  <a:srgbClr val="4B7D95">
                    <a:lumMod val="60000"/>
                    <a:lumOff val="40000"/>
                  </a:srgbClr>
                </a:solidFill>
                <a:effectLst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venir Next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(emphasis)</a:t>
            </a: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467C0D8B-D630-D84F-D52C-EBB2D3F34D8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xfrm>
            <a:off x="147638" y="4910138"/>
            <a:ext cx="241697" cy="103585"/>
          </a:xfrm>
        </p:spPr>
        <p:txBody>
          <a:bodyPr/>
          <a:lstStyle>
            <a:lvl1pPr>
              <a:defRPr b="1">
                <a:solidFill>
                  <a:srgbClr val="4B636F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>
              <a:defRPr/>
            </a:pPr>
            <a:fld id="{5737422F-86AC-4EAD-8BF4-D92CEE1C055E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8175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>
            <a:extLst>
              <a:ext uri="{FF2B5EF4-FFF2-40B4-BE49-F238E27FC236}">
                <a16:creationId xmlns:a16="http://schemas.microsoft.com/office/drawing/2014/main" id="{96A6017F-533B-AE4E-075F-494FA17A5E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41" y="172641"/>
            <a:ext cx="1028700" cy="88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6">
            <a:extLst>
              <a:ext uri="{FF2B5EF4-FFF2-40B4-BE49-F238E27FC236}">
                <a16:creationId xmlns:a16="http://schemas.microsoft.com/office/drawing/2014/main" id="{53A2B35C-4316-3A28-B7AF-0B1F6CB9CA31}"/>
              </a:ext>
            </a:extLst>
          </p:cNvPr>
          <p:cNvGrpSpPr>
            <a:grpSpLocks/>
          </p:cNvGrpSpPr>
          <p:nvPr userDrawn="1"/>
        </p:nvGrpSpPr>
        <p:grpSpPr bwMode="auto">
          <a:xfrm rot="-5400000">
            <a:off x="315516" y="3771901"/>
            <a:ext cx="1197769" cy="1202531"/>
            <a:chOff x="357809" y="365125"/>
            <a:chExt cx="1596887" cy="160282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CCD64BD-BAFB-18E5-BE65-DB22DB7251F3}"/>
                </a:ext>
              </a:extLst>
            </p:cNvPr>
            <p:cNvCxnSpPr/>
            <p:nvPr userDrawn="1"/>
          </p:nvCxnSpPr>
          <p:spPr>
            <a:xfrm>
              <a:off x="357809" y="365125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8F73DA5-5EC0-4B5C-C2E6-DE322906546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57809" y="365125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9">
            <a:extLst>
              <a:ext uri="{FF2B5EF4-FFF2-40B4-BE49-F238E27FC236}">
                <a16:creationId xmlns:a16="http://schemas.microsoft.com/office/drawing/2014/main" id="{5BF7AADF-B173-B077-B947-247935A35B9E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7633098" y="171451"/>
            <a:ext cx="1197769" cy="1202531"/>
            <a:chOff x="357809" y="365125"/>
            <a:chExt cx="1596887" cy="1602823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249951F-61FC-4833-7BE5-48E8D7AE4B89}"/>
                </a:ext>
              </a:extLst>
            </p:cNvPr>
            <p:cNvCxnSpPr/>
            <p:nvPr userDrawn="1"/>
          </p:nvCxnSpPr>
          <p:spPr>
            <a:xfrm>
              <a:off x="357809" y="365125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8CF3728-65DD-FEE6-0726-E44B29EE428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57809" y="365125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Slide Number Placeholder 16">
            <a:extLst>
              <a:ext uri="{FF2B5EF4-FFF2-40B4-BE49-F238E27FC236}">
                <a16:creationId xmlns:a16="http://schemas.microsoft.com/office/drawing/2014/main" id="{219805CB-2CCF-BBAB-F8CD-6651366B0E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B65D1-DE30-4EB3-97A1-C8E0C64480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475627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>
            <a:normAutofit/>
          </a:bodyPr>
          <a:lstStyle>
            <a:lvl1pPr marL="0" indent="0">
              <a:buNone/>
              <a:defRPr sz="24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4078" y="1282446"/>
            <a:ext cx="7886700" cy="213969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188F0-9E4D-D2DF-DCA1-8225849DD4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BB256-23BC-473C-9A51-2D9F8AA070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137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5933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2F95A2AA-670B-9DD6-8034-284A360A0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8C854-5247-4F52-9731-64E7661039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99892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de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4346"/>
            <a:ext cx="3154680" cy="4378853"/>
          </a:xfrm>
          <a:solidFill>
            <a:schemeClr val="accent1"/>
          </a:solidFill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070" y="274321"/>
            <a:ext cx="4526280" cy="4378853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9B59B444-0539-A1EE-8AF2-C7B2213BD4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40AE6-74B4-4175-B2E7-F23828AF3B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37012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rrow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321"/>
            <a:ext cx="1920240" cy="4378853"/>
          </a:xfrm>
          <a:solidFill>
            <a:schemeClr val="accent1"/>
          </a:solidFill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916" y="274320"/>
            <a:ext cx="5758434" cy="437885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62E5C6FA-559D-C64B-48FD-C3FDEA35DD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B04C1-BD4E-44EF-B437-A06122E23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62909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Lo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916" y="1371601"/>
            <a:ext cx="5758434" cy="3281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30936" y="273843"/>
            <a:ext cx="1920240" cy="4382262"/>
          </a:xfrm>
          <a:solidFill>
            <a:schemeClr val="accent1"/>
          </a:solidFill>
        </p:spPr>
        <p:txBody>
          <a:bodyPr anchor="ctr" anchorCtr="1"/>
          <a:lstStyle>
            <a:lvl1pPr marL="0" indent="0" algn="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756916" y="253870"/>
            <a:ext cx="5758434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D89EB7-4519-A9E3-E853-1B7F2F9EC44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F4D90-0916-47EE-A3C6-D2B71E04C1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444017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6BD78C-7766-A655-C065-5E0F4571E5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675B8-A3C6-4BA0-9DB3-69396DB5CA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001041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652FC1B3-7F59-2395-B767-D0153E897C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C13E-992F-4CDE-A282-D77256B8D0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63932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CA715EDA-612B-7156-783B-74E1507185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29CA0-62F0-435E-BB8B-304B6A3AE3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576205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ente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7466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AA56E32C-AC29-17F2-1E72-DE0D0C7C35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65E76-6551-490E-B4A6-1377D7D72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23467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>
            <a:noAutofit/>
          </a:bodyPr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2FF5A8-8EDA-367B-B617-1A225D5B50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8DC2E-4D39-4D64-ADA5-76505F24F1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89598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EC7059AF-170A-51F3-AA92-9BB0FC0C7B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A4E88-B0F0-4084-86AE-35268879C0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866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105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White Solid">
    <p:bg>
      <p:bgPr>
        <a:solidFill>
          <a:srgbClr val="F0F2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47639" y="4910138"/>
            <a:ext cx="241763" cy="10387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B636F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354547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33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40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29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9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61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98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0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649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821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788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559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325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611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814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5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341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188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542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50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531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1AFB4D-82D0-0C60-34D6-5B62299BBEE6}"/>
              </a:ext>
            </a:extLst>
          </p:cNvPr>
          <p:cNvSpPr/>
          <p:nvPr userDrawn="1"/>
        </p:nvSpPr>
        <p:spPr>
          <a:xfrm>
            <a:off x="0" y="-100012"/>
            <a:ext cx="9144000" cy="2801541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3FF369F9-E47D-74F1-7B10-AE9C958A49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643CD-6D87-4A06-A2C1-5387A69CAC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4CAA1-41F0-41F7-B51D-456278AC4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366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F8798A-B54B-9CC0-73C3-893E73464912}"/>
              </a:ext>
            </a:extLst>
          </p:cNvPr>
          <p:cNvSpPr/>
          <p:nvPr userDrawn="1"/>
        </p:nvSpPr>
        <p:spPr>
          <a:xfrm>
            <a:off x="0" y="-20240"/>
            <a:ext cx="9144000" cy="3442097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83D112C4-8176-B6EE-776D-3461C3A5DF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8708B4C-2277-25BA-0CBE-0043C62CDB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B6477-0A9D-4437-83CA-95FCFD4DF9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4704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F4633A68-5176-A201-9ED9-FC43AF26AE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04874-0B16-40CA-A8BC-3FD5A855E1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8625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Wide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A435E8-64F7-9A32-8EA9-EC4D493761E5}"/>
              </a:ext>
            </a:extLst>
          </p:cNvPr>
          <p:cNvSpPr/>
          <p:nvPr userDrawn="1"/>
        </p:nvSpPr>
        <p:spPr>
          <a:xfrm>
            <a:off x="1" y="0"/>
            <a:ext cx="3861197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6BFE6D3D-1CD2-1292-B024-2E56ECFD3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321"/>
            <a:ext cx="3154680" cy="437885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070" y="274321"/>
            <a:ext cx="4526280" cy="437885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72A48-5581-040F-C317-F2DA72B2A0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AAB2F-5733-4125-8A5F-287DACA45F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711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rrow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2DC7ED-DBDE-6FD7-A3C3-E8700547AEC1}"/>
              </a:ext>
            </a:extLst>
          </p:cNvPr>
          <p:cNvSpPr/>
          <p:nvPr userDrawn="1"/>
        </p:nvSpPr>
        <p:spPr>
          <a:xfrm>
            <a:off x="0" y="0"/>
            <a:ext cx="268605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CE025ED5-5A89-E003-80A5-66885489FD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321"/>
            <a:ext cx="1920240" cy="437885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916" y="274320"/>
            <a:ext cx="5758434" cy="437885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FDEB0F6-0BF3-9587-13E2-B120D43106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956CF-188D-4DF8-B432-4B06DF5630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8948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ntent Lo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36484EB-EA8F-465F-BC53-81C905BE337A}"/>
              </a:ext>
            </a:extLst>
          </p:cNvPr>
          <p:cNvSpPr/>
          <p:nvPr userDrawn="1"/>
        </p:nvSpPr>
        <p:spPr>
          <a:xfrm>
            <a:off x="0" y="0"/>
            <a:ext cx="268605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D0588807-ECE5-23B7-D926-E66DF5D7F4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48200"/>
            <a:ext cx="548878" cy="47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916" y="1371601"/>
            <a:ext cx="5758434" cy="3281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30936" y="240553"/>
            <a:ext cx="1920240" cy="4382262"/>
          </a:xfrm>
        </p:spPr>
        <p:txBody>
          <a:bodyPr anchor="ctr" anchorCtr="1"/>
          <a:lstStyle>
            <a:lvl1pPr marL="0" indent="0" algn="r">
              <a:spcBef>
                <a:spcPts val="1350"/>
              </a:spcBef>
              <a:spcAft>
                <a:spcPts val="90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756916" y="253870"/>
            <a:ext cx="5758434" cy="99417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11259E35-44F4-A0C3-83DB-61551DF2EE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C3D9D-FF3C-436F-80C5-789B75E3EA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67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793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616331F7-D209-934E-2424-C947A0839E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628C3-1681-4236-8908-0B9A48867E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1367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E35E6541-5129-2849-3403-C4A44E79DB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55C3-6606-469A-912C-E3EFF90E8A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136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9">
            <a:extLst>
              <a:ext uri="{FF2B5EF4-FFF2-40B4-BE49-F238E27FC236}">
                <a16:creationId xmlns:a16="http://schemas.microsoft.com/office/drawing/2014/main" id="{0D30642F-E83C-86E4-88D0-E1A6F4E1E4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7B73F-1AE9-44F4-9541-7C6B183B4B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6413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ente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95CFFB-A0EF-8329-0525-C03B29AA62D8}"/>
              </a:ext>
            </a:extLst>
          </p:cNvPr>
          <p:cNvSpPr/>
          <p:nvPr userDrawn="1"/>
        </p:nvSpPr>
        <p:spPr>
          <a:xfrm>
            <a:off x="0" y="1887141"/>
            <a:ext cx="9144000" cy="1369219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1EC59C1F-ED32-9BA0-C407-EF3F005C01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74664"/>
            <a:ext cx="7886700" cy="994172"/>
          </a:xfrm>
        </p:spPr>
        <p:txBody>
          <a:bodyPr/>
          <a:lstStyle>
            <a:lvl1pPr algn="ctr">
              <a:defRPr sz="40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6B0FCE6-E275-1931-A751-AA4C4775F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92F98-6858-47D7-AF72-9BFB79FAF2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952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640E42C-323C-DC7F-8219-5B5745702A51}"/>
              </a:ext>
            </a:extLst>
          </p:cNvPr>
          <p:cNvSpPr/>
          <p:nvPr userDrawn="1"/>
        </p:nvSpPr>
        <p:spPr>
          <a:xfrm>
            <a:off x="1" y="0"/>
            <a:ext cx="3861197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BEE6AACA-496F-68F6-7840-95725D909D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>
            <a:noAutofit/>
          </a:bodyPr>
          <a:lstStyle>
            <a:lvl1pPr algn="ctr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3A87608-023B-09D8-72A4-BE69A15BE1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6A4F7-E764-4A3E-B645-0D015E01B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0700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9">
            <a:extLst>
              <a:ext uri="{FF2B5EF4-FFF2-40B4-BE49-F238E27FC236}">
                <a16:creationId xmlns:a16="http://schemas.microsoft.com/office/drawing/2014/main" id="{3EDAE3CF-CB79-2DA6-591E-7493F8AA43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0C43E-788D-40D3-9194-BD77E32691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2060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Black Lower Third">
    <p:bg>
      <p:bgPr>
        <a:solidFill>
          <a:srgbClr val="F0F2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020EAD5D-892F-27AF-ECE1-B4A2BE6B8682}"/>
              </a:ext>
            </a:extLst>
          </p:cNvPr>
          <p:cNvSpPr/>
          <p:nvPr userDrawn="1"/>
        </p:nvSpPr>
        <p:spPr>
          <a:xfrm>
            <a:off x="0" y="0"/>
            <a:ext cx="9144000" cy="17061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931" tIns="8931" rIns="8931" bIns="8931" anchor="ctr"/>
          <a:lstStyle/>
          <a:p>
            <a:pPr algn="ctr" defTabSz="685999" eaLnBrk="1" fontAlgn="auto" hangingPunct="1">
              <a:spcBef>
                <a:spcPts val="0"/>
              </a:spcBef>
              <a:spcAft>
                <a:spcPts val="0"/>
              </a:spcAft>
              <a:defRPr sz="3400" cap="none" spc="0">
                <a:solidFill>
                  <a:schemeClr val="accent5">
                    <a:lumOff val="4705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endParaRPr sz="1275">
              <a:solidFill>
                <a:schemeClr val="accent5">
                  <a:lumOff val="4705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NWPP">
            <a:extLst>
              <a:ext uri="{FF2B5EF4-FFF2-40B4-BE49-F238E27FC236}">
                <a16:creationId xmlns:a16="http://schemas.microsoft.com/office/drawing/2014/main" id="{D805C567-6435-5691-897E-3B3F936B71FA}"/>
              </a:ext>
            </a:extLst>
          </p:cNvPr>
          <p:cNvSpPr txBox="1"/>
          <p:nvPr/>
        </p:nvSpPr>
        <p:spPr>
          <a:xfrm>
            <a:off x="482204" y="4908948"/>
            <a:ext cx="1571625" cy="103875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defTabSz="1829329">
              <a:lnSpc>
                <a:spcPct val="100000"/>
              </a:lnSpc>
              <a:defRPr sz="1800" cap="none" spc="0">
                <a:solidFill>
                  <a:srgbClr val="558390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675"/>
              <a:t>NWPP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18388" y="1947864"/>
            <a:ext cx="5715763" cy="2880122"/>
          </a:xfrm>
        </p:spPr>
        <p:txBody>
          <a:bodyPr/>
          <a:lstStyle>
            <a:lvl1pPr marL="278606" marR="0" indent="-278606" algn="l" defTabSz="309652" rtl="0" fontAlgn="auto" latinLnBrk="0" hangingPunct="0">
              <a:lnSpc>
                <a:spcPct val="100000"/>
              </a:lnSpc>
              <a:spcBef>
                <a:spcPts val="675"/>
              </a:spcBef>
              <a:spcAft>
                <a:spcPts val="225"/>
              </a:spcAft>
              <a:buClrTx/>
              <a:buSzTx/>
              <a:buFontTx/>
              <a:buChar char="–"/>
              <a:tabLst/>
              <a:defRPr kumimoji="0" lang="en-US" sz="2438" b="0" i="0" u="none" strike="noStrike" cap="none" spc="0" normalizeH="0" baseline="0" dirty="0" smtClean="0">
                <a:ln>
                  <a:noFill/>
                </a:ln>
                <a:solidFill>
                  <a:srgbClr val="4B7D95"/>
                </a:solidFill>
                <a:effectLst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venir Next"/>
              </a:defRPr>
            </a:lvl1pPr>
            <a:lvl2pPr marL="685800" indent="-259556">
              <a:spcBef>
                <a:spcPts val="675"/>
              </a:spcBef>
              <a:spcAft>
                <a:spcPts val="0"/>
              </a:spcAft>
              <a:defRPr i="1">
                <a:solidFill>
                  <a:srgbClr val="4B7D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389089" y="187322"/>
            <a:ext cx="2363636" cy="1200150"/>
          </a:xfrm>
        </p:spPr>
        <p:txBody>
          <a:bodyPr anchor="b">
            <a:noAutofit/>
          </a:bodyPr>
          <a:lstStyle>
            <a:lvl1pPr marL="0" marR="0" indent="0" algn="l" defTabSz="30965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313" b="1" i="0" u="none" strike="noStrike" cap="small" spc="0" normalizeH="0" baseline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venir Next"/>
              </a:defRPr>
            </a:lvl1pPr>
          </a:lstStyle>
          <a:p>
            <a:r>
              <a:rPr lang="en-US"/>
              <a:t>Click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752725" y="187524"/>
            <a:ext cx="5743575" cy="1200150"/>
          </a:xfrm>
        </p:spPr>
        <p:txBody>
          <a:bodyPr anchor="b">
            <a:noAutofit/>
          </a:bodyPr>
          <a:lstStyle>
            <a:lvl1pPr marL="0" indent="5358">
              <a:buNone/>
              <a:defRPr sz="3600" b="1" cap="small" baseline="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">
            <a:extLst>
              <a:ext uri="{FF2B5EF4-FFF2-40B4-BE49-F238E27FC236}">
                <a16:creationId xmlns:a16="http://schemas.microsoft.com/office/drawing/2014/main" id="{403430B7-ED1A-8BAB-E707-98E1635B9947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xfrm>
            <a:off x="147638" y="4908947"/>
            <a:ext cx="241697" cy="104775"/>
          </a:xfrm>
        </p:spPr>
        <p:txBody>
          <a:bodyPr/>
          <a:lstStyle>
            <a:lvl1pPr>
              <a:defRPr>
                <a:solidFill>
                  <a:srgbClr val="2A2D31"/>
                </a:solidFill>
              </a:defRPr>
            </a:lvl1pPr>
          </a:lstStyle>
          <a:p>
            <a:pPr>
              <a:defRPr/>
            </a:pPr>
            <a:fld id="{28939B23-5210-42AB-A79F-80A1345F83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347539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ck Lower Third">
    <p:bg>
      <p:bgPr>
        <a:solidFill>
          <a:srgbClr val="F0F2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6"/>
          <p:cNvSpPr/>
          <p:nvPr/>
        </p:nvSpPr>
        <p:spPr>
          <a:xfrm>
            <a:off x="-137946" y="-131144"/>
            <a:ext cx="9419891" cy="183701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931" tIns="8931" rIns="8931" bIns="8931" anchor="ctr"/>
          <a:lstStyle/>
          <a:p>
            <a:pPr algn="ctr" defTabSz="685999">
              <a:lnSpc>
                <a:spcPct val="100000"/>
              </a:lnSpc>
              <a:defRPr sz="3400" cap="none" spc="0">
                <a:solidFill>
                  <a:schemeClr val="accent5">
                    <a:lumOff val="4705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endParaRPr sz="1275"/>
          </a:p>
        </p:txBody>
      </p:sp>
      <p:sp>
        <p:nvSpPr>
          <p:cNvPr id="52" name="NWPP"/>
          <p:cNvSpPr txBox="1"/>
          <p:nvPr/>
        </p:nvSpPr>
        <p:spPr>
          <a:xfrm>
            <a:off x="482664" y="4909455"/>
            <a:ext cx="1571453" cy="103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spAutoFit/>
          </a:bodyPr>
          <a:lstStyle>
            <a:lvl1pPr defTabSz="1829329">
              <a:lnSpc>
                <a:spcPct val="100000"/>
              </a:lnSpc>
              <a:defRPr sz="1800" cap="none" spc="0">
                <a:solidFill>
                  <a:srgbClr val="558390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rPr sz="675"/>
              <a:t>NWPP</a:t>
            </a:r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48134" y="4909454"/>
            <a:ext cx="240955" cy="103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A2D3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F1F30-26B4-4056-B56C-BBFD8E281B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34678" y="1947864"/>
            <a:ext cx="5582246" cy="2880122"/>
          </a:xfrm>
        </p:spPr>
        <p:txBody>
          <a:bodyPr/>
          <a:lstStyle>
            <a:lvl1pPr marL="278606" marR="0" indent="-278606" algn="l" defTabSz="309652" rtl="0" fontAlgn="auto" latinLnBrk="0" hangingPunct="0">
              <a:lnSpc>
                <a:spcPct val="100000"/>
              </a:lnSpc>
              <a:spcBef>
                <a:spcPts val="675"/>
              </a:spcBef>
              <a:spcAft>
                <a:spcPts val="225"/>
              </a:spcAft>
              <a:buClrTx/>
              <a:buSzTx/>
              <a:buFontTx/>
              <a:buChar char="–"/>
              <a:tabLst/>
              <a:defRPr kumimoji="0" lang="en-US" sz="2438" b="0" i="0" u="none" strike="noStrike" cap="none" spc="0" normalizeH="0" baseline="0" dirty="0" smtClean="0">
                <a:ln>
                  <a:noFill/>
                </a:ln>
                <a:solidFill>
                  <a:srgbClr val="4B7D95"/>
                </a:solidFill>
                <a:effectLst/>
                <a:uFillTx/>
                <a:latin typeface="Avenir Next"/>
                <a:ea typeface="Avenir Next"/>
                <a:cs typeface="Avenir Next"/>
                <a:sym typeface="Avenir Next"/>
              </a:defRPr>
            </a:lvl1pPr>
            <a:lvl2pPr marL="685800" indent="-259556">
              <a:spcBef>
                <a:spcPts val="675"/>
              </a:spcBef>
              <a:spcAft>
                <a:spcPts val="0"/>
              </a:spcAft>
              <a:defRPr i="1">
                <a:solidFill>
                  <a:srgbClr val="4B7D95"/>
                </a:solidFill>
                <a:latin typeface="Avenir Nex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0A4872A-100E-4B41-B611-1926C804B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574977"/>
            <a:ext cx="7507224" cy="1130890"/>
          </a:xfrm>
        </p:spPr>
        <p:txBody>
          <a:bodyPr anchor="b">
            <a:noAutofit/>
          </a:bodyPr>
          <a:lstStyle>
            <a:lvl1pPr>
              <a:defRPr sz="5813" b="1" i="0" cap="small" baseline="0">
                <a:solidFill>
                  <a:schemeClr val="accent5"/>
                </a:solidFill>
                <a:latin typeface="Avenir Nex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6481702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BE0036-505A-FE97-7CBD-7E1666E09D99}"/>
              </a:ext>
            </a:extLst>
          </p:cNvPr>
          <p:cNvSpPr/>
          <p:nvPr userDrawn="1"/>
        </p:nvSpPr>
        <p:spPr>
          <a:xfrm>
            <a:off x="0" y="-20241"/>
            <a:ext cx="9144000" cy="270152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4373DA37-B52D-F50D-D250-E92E4A606F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0CF25-B393-4FEF-EF88-032741196F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C3340-1C24-4EBB-B34B-CE6C3D7210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2318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DACD72-B082-A712-B3E1-FA2D55DD1607}"/>
              </a:ext>
            </a:extLst>
          </p:cNvPr>
          <p:cNvSpPr/>
          <p:nvPr userDrawn="1"/>
        </p:nvSpPr>
        <p:spPr>
          <a:xfrm>
            <a:off x="0" y="-20240"/>
            <a:ext cx="9144000" cy="34420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C3B9F6B6-1751-A36D-8934-4B598A961A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F676812-EAC0-F1B9-A518-E670A5CE58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1690-A08D-4816-A482-D2CAC59554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38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1440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51606A96-CCD7-5044-8BEF-E74C975731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BD245-DBDA-4DA6-A8B9-78F6C5D580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9782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Wide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8557B40-4C3D-39A8-D73F-78CD3E47071E}"/>
              </a:ext>
            </a:extLst>
          </p:cNvPr>
          <p:cNvSpPr/>
          <p:nvPr userDrawn="1"/>
        </p:nvSpPr>
        <p:spPr>
          <a:xfrm>
            <a:off x="1" y="0"/>
            <a:ext cx="3861197" cy="5143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6DBBC305-8E36-87BE-85ED-6F8048C4D6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321"/>
            <a:ext cx="3154680" cy="437885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070" y="274321"/>
            <a:ext cx="4526280" cy="437885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7C6C2-353B-E377-44B7-C5596F7CC7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72275-A0E2-43DF-B15C-48EFF575C7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7901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rrow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19C2DE-4CE3-6333-65EB-879D3C3DBAD7}"/>
              </a:ext>
            </a:extLst>
          </p:cNvPr>
          <p:cNvSpPr/>
          <p:nvPr userDrawn="1"/>
        </p:nvSpPr>
        <p:spPr>
          <a:xfrm>
            <a:off x="0" y="0"/>
            <a:ext cx="2686050" cy="5143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4C912704-B98E-5978-3BCD-0FCE7A128E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321"/>
            <a:ext cx="1920240" cy="437885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916" y="274320"/>
            <a:ext cx="5758434" cy="437885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E3EF0259-4B43-0EB7-01FE-74132A2F75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BA28F-DD32-4AF4-8DEF-F3B5F89174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4755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ntent Lo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E599A88-57CD-C54B-C1A5-94374C594A6F}"/>
              </a:ext>
            </a:extLst>
          </p:cNvPr>
          <p:cNvSpPr/>
          <p:nvPr userDrawn="1"/>
        </p:nvSpPr>
        <p:spPr>
          <a:xfrm>
            <a:off x="0" y="0"/>
            <a:ext cx="2686050" cy="5143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EDCCB724-75E2-CDE8-138F-231214BDDE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916" y="1371601"/>
            <a:ext cx="5758434" cy="3281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30936" y="253869"/>
            <a:ext cx="1920240" cy="4382262"/>
          </a:xfrm>
        </p:spPr>
        <p:txBody>
          <a:bodyPr anchor="ctr" anchorCtr="1"/>
          <a:lstStyle>
            <a:lvl1pPr marL="0" indent="0" algn="r">
              <a:spcBef>
                <a:spcPts val="1350"/>
              </a:spcBef>
              <a:spcAft>
                <a:spcPts val="900"/>
              </a:spcAft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756916" y="253870"/>
            <a:ext cx="5758434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33C5E398-180F-D681-E537-25B39D1D146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C123C-DD74-4D6A-A658-51010046EA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2727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F428373B-BC12-98F8-9407-7F9E370A78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627E3-DC97-4CB6-A1D0-D87C5688A3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66373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D2992F9-B0A1-2C90-E08D-D5A58DBFF5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3453E-D8F3-4184-8621-F7F23067F6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87849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9">
            <a:extLst>
              <a:ext uri="{FF2B5EF4-FFF2-40B4-BE49-F238E27FC236}">
                <a16:creationId xmlns:a16="http://schemas.microsoft.com/office/drawing/2014/main" id="{6A92E74A-D7E0-3B2C-B682-DE7C5FA23F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45D5A-DB78-427C-BE49-368804CAD9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1895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ente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3952EC0-7725-AEFD-4690-8C2F88E1131D}"/>
              </a:ext>
            </a:extLst>
          </p:cNvPr>
          <p:cNvSpPr/>
          <p:nvPr userDrawn="1"/>
        </p:nvSpPr>
        <p:spPr>
          <a:xfrm>
            <a:off x="0" y="1887141"/>
            <a:ext cx="9144000" cy="136921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3905461C-3607-6BE3-AA11-2453DCF327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74664"/>
            <a:ext cx="7886700" cy="99417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B3BFB33-59AE-06E1-FCBB-9C27B450F5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D5F3-E16C-4276-9D88-B4CCD9C6BA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8802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C50D2-0D68-78F8-D73B-94C993752005}"/>
              </a:ext>
            </a:extLst>
          </p:cNvPr>
          <p:cNvSpPr/>
          <p:nvPr userDrawn="1"/>
        </p:nvSpPr>
        <p:spPr>
          <a:xfrm>
            <a:off x="1" y="0"/>
            <a:ext cx="3861197" cy="5143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E02067A3-4076-CA32-591B-6AFD5FC976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>
            <a:noAutofit/>
          </a:bodyPr>
          <a:lstStyle>
            <a:lvl1pPr algn="ctr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8A53F1-DD9B-7857-1144-FE2A5880C6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1331E-394C-4A19-ABC5-E061D4246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3583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9">
            <a:extLst>
              <a:ext uri="{FF2B5EF4-FFF2-40B4-BE49-F238E27FC236}">
                <a16:creationId xmlns:a16="http://schemas.microsoft.com/office/drawing/2014/main" id="{2B7CA65E-445D-F3E5-E70D-B5B7B8877A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59CBC-FDFF-4B09-A2B7-DF08FC1E47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13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7353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BE0036-505A-FE97-7CBD-7E1666E09D99}"/>
              </a:ext>
            </a:extLst>
          </p:cNvPr>
          <p:cNvSpPr/>
          <p:nvPr userDrawn="1"/>
        </p:nvSpPr>
        <p:spPr>
          <a:xfrm>
            <a:off x="0" y="-20241"/>
            <a:ext cx="9144000" cy="270152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4373DA37-B52D-F50D-D250-E92E4A606F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0CF25-B393-4FEF-EF88-032741196F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C3340-1C24-4EBB-B34B-CE6C3D7210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3249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DACD72-B082-A712-B3E1-FA2D55DD1607}"/>
              </a:ext>
            </a:extLst>
          </p:cNvPr>
          <p:cNvSpPr/>
          <p:nvPr userDrawn="1"/>
        </p:nvSpPr>
        <p:spPr>
          <a:xfrm>
            <a:off x="0" y="-20240"/>
            <a:ext cx="9144000" cy="34420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C3B9F6B6-1751-A36D-8934-4B598A961A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F676812-EAC0-F1B9-A518-E670A5CE58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1690-A08D-4816-A482-D2CAC59554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59159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51606A96-CCD7-5044-8BEF-E74C975731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BD245-DBDA-4DA6-A8B9-78F6C5D580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0678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Wide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8557B40-4C3D-39A8-D73F-78CD3E47071E}"/>
              </a:ext>
            </a:extLst>
          </p:cNvPr>
          <p:cNvSpPr/>
          <p:nvPr userDrawn="1"/>
        </p:nvSpPr>
        <p:spPr>
          <a:xfrm>
            <a:off x="1" y="0"/>
            <a:ext cx="3861197" cy="5143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6DBBC305-8E36-87BE-85ED-6F8048C4D6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321"/>
            <a:ext cx="3154680" cy="437885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070" y="274321"/>
            <a:ext cx="4526280" cy="437885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7C6C2-353B-E377-44B7-C5596F7CC7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72275-A0E2-43DF-B15C-48EFF575C7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12774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rrow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19C2DE-4CE3-6333-65EB-879D3C3DBAD7}"/>
              </a:ext>
            </a:extLst>
          </p:cNvPr>
          <p:cNvSpPr/>
          <p:nvPr userDrawn="1"/>
        </p:nvSpPr>
        <p:spPr>
          <a:xfrm>
            <a:off x="0" y="0"/>
            <a:ext cx="2686050" cy="5143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4C912704-B98E-5978-3BCD-0FCE7A128E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321"/>
            <a:ext cx="1920240" cy="437885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916" y="274320"/>
            <a:ext cx="5758434" cy="4378853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E3EF0259-4B43-0EB7-01FE-74132A2F75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BA28F-DD32-4AF4-8DEF-F3B5F89174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7183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ntent Lo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E599A88-57CD-C54B-C1A5-94374C594A6F}"/>
              </a:ext>
            </a:extLst>
          </p:cNvPr>
          <p:cNvSpPr/>
          <p:nvPr userDrawn="1"/>
        </p:nvSpPr>
        <p:spPr>
          <a:xfrm>
            <a:off x="0" y="0"/>
            <a:ext cx="2686050" cy="5143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EDCCB724-75E2-CDE8-138F-231214BDDE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916" y="1371601"/>
            <a:ext cx="5758434" cy="3281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30936" y="253869"/>
            <a:ext cx="1920240" cy="4382262"/>
          </a:xfrm>
        </p:spPr>
        <p:txBody>
          <a:bodyPr anchor="ctr" anchorCtr="1"/>
          <a:lstStyle>
            <a:lvl1pPr marL="0" indent="0" algn="r">
              <a:spcBef>
                <a:spcPts val="1350"/>
              </a:spcBef>
              <a:spcAft>
                <a:spcPts val="900"/>
              </a:spcAft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756916" y="253870"/>
            <a:ext cx="5758434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33C5E398-180F-D681-E537-25B39D1D146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C123C-DD74-4D6A-A658-51010046EA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942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F428373B-BC12-98F8-9407-7F9E370A78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627E3-DC97-4CB6-A1D0-D87C5688A3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74860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D2992F9-B0A1-2C90-E08D-D5A58DBFF5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3453E-D8F3-4184-8621-F7F23067F6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93477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9">
            <a:extLst>
              <a:ext uri="{FF2B5EF4-FFF2-40B4-BE49-F238E27FC236}">
                <a16:creationId xmlns:a16="http://schemas.microsoft.com/office/drawing/2014/main" id="{6A92E74A-D7E0-3B2C-B682-DE7C5FA23F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45D5A-DB78-427C-BE49-368804CAD9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14293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ente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3952EC0-7725-AEFD-4690-8C2F88E1131D}"/>
              </a:ext>
            </a:extLst>
          </p:cNvPr>
          <p:cNvSpPr/>
          <p:nvPr userDrawn="1"/>
        </p:nvSpPr>
        <p:spPr>
          <a:xfrm>
            <a:off x="0" y="1887141"/>
            <a:ext cx="9144000" cy="136921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3905461C-3607-6BE3-AA11-2453DCF327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74664"/>
            <a:ext cx="7886700" cy="99417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B3BFB33-59AE-06E1-FCBB-9C27B450F5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D5F3-E16C-4276-9D88-B4CCD9C6BA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22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173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C50D2-0D68-78F8-D73B-94C993752005}"/>
              </a:ext>
            </a:extLst>
          </p:cNvPr>
          <p:cNvSpPr/>
          <p:nvPr userDrawn="1"/>
        </p:nvSpPr>
        <p:spPr>
          <a:xfrm>
            <a:off x="1" y="0"/>
            <a:ext cx="3861197" cy="5143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E02067A3-4076-CA32-591B-6AFD5FC976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>
            <a:noAutofit/>
          </a:bodyPr>
          <a:lstStyle>
            <a:lvl1pPr algn="ctr">
              <a:defRPr sz="3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8A53F1-DD9B-7857-1144-FE2A5880C6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1331E-394C-4A19-ABC5-E061D4246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18318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9">
            <a:extLst>
              <a:ext uri="{FF2B5EF4-FFF2-40B4-BE49-F238E27FC236}">
                <a16:creationId xmlns:a16="http://schemas.microsoft.com/office/drawing/2014/main" id="{2B7CA65E-445D-F3E5-E70D-B5B7B8877A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59CBC-FDFF-4B09-A2B7-DF08FC1E47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5978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BE0036-505A-FE97-7CBD-7E1666E09D99}"/>
              </a:ext>
            </a:extLst>
          </p:cNvPr>
          <p:cNvSpPr/>
          <p:nvPr userDrawn="1"/>
        </p:nvSpPr>
        <p:spPr>
          <a:xfrm>
            <a:off x="0" y="-20241"/>
            <a:ext cx="9144000" cy="270152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4373DA37-B52D-F50D-D250-E92E4A606F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0CF25-B393-4FEF-EF88-032741196F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C3340-1C24-4EBB-B34B-CE6C3D7210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84420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DACD72-B082-A712-B3E1-FA2D55DD1607}"/>
              </a:ext>
            </a:extLst>
          </p:cNvPr>
          <p:cNvSpPr/>
          <p:nvPr userDrawn="1"/>
        </p:nvSpPr>
        <p:spPr>
          <a:xfrm>
            <a:off x="0" y="-20240"/>
            <a:ext cx="9144000" cy="34420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C3B9F6B6-1751-A36D-8934-4B598A961A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F676812-EAC0-F1B9-A518-E670A5CE58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1690-A08D-4816-A482-D2CAC59554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36013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51606A96-CCD7-5044-8BEF-E74C975731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BD245-DBDA-4DA6-A8B9-78F6C5D580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43058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Wide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8557B40-4C3D-39A8-D73F-78CD3E47071E}"/>
              </a:ext>
            </a:extLst>
          </p:cNvPr>
          <p:cNvSpPr/>
          <p:nvPr userDrawn="1"/>
        </p:nvSpPr>
        <p:spPr>
          <a:xfrm>
            <a:off x="1" y="0"/>
            <a:ext cx="3861197" cy="5143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6DBBC305-8E36-87BE-85ED-6F8048C4D6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321"/>
            <a:ext cx="3154680" cy="437885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070" y="274321"/>
            <a:ext cx="4526280" cy="437885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7C6C2-353B-E377-44B7-C5596F7CC7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72275-A0E2-43DF-B15C-48EFF575C7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15509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rrow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19C2DE-4CE3-6333-65EB-879D3C3DBAD7}"/>
              </a:ext>
            </a:extLst>
          </p:cNvPr>
          <p:cNvSpPr/>
          <p:nvPr userDrawn="1"/>
        </p:nvSpPr>
        <p:spPr>
          <a:xfrm>
            <a:off x="0" y="0"/>
            <a:ext cx="2686050" cy="5143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4C912704-B98E-5978-3BCD-0FCE7A128E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321"/>
            <a:ext cx="1920240" cy="437885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916" y="274320"/>
            <a:ext cx="5758434" cy="4378853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E3EF0259-4B43-0EB7-01FE-74132A2F75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BA28F-DD32-4AF4-8DEF-F3B5F89174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24275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ntent Lo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E599A88-57CD-C54B-C1A5-94374C594A6F}"/>
              </a:ext>
            </a:extLst>
          </p:cNvPr>
          <p:cNvSpPr/>
          <p:nvPr userDrawn="1"/>
        </p:nvSpPr>
        <p:spPr>
          <a:xfrm>
            <a:off x="0" y="0"/>
            <a:ext cx="2686050" cy="5143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EDCCB724-75E2-CDE8-138F-231214BDDE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916" y="1371601"/>
            <a:ext cx="5758434" cy="3281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30936" y="253869"/>
            <a:ext cx="1920240" cy="4382262"/>
          </a:xfrm>
        </p:spPr>
        <p:txBody>
          <a:bodyPr anchor="ctr" anchorCtr="1"/>
          <a:lstStyle>
            <a:lvl1pPr marL="0" indent="0" algn="r">
              <a:spcBef>
                <a:spcPts val="1350"/>
              </a:spcBef>
              <a:spcAft>
                <a:spcPts val="900"/>
              </a:spcAft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756916" y="253870"/>
            <a:ext cx="5758434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33C5E398-180F-D681-E537-25B39D1D146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C123C-DD74-4D6A-A658-51010046EA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6903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F428373B-BC12-98F8-9407-7F9E370A78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627E3-DC97-4CB6-A1D0-D87C5688A3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07348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D2992F9-B0A1-2C90-E08D-D5A58DBFF5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3453E-D8F3-4184-8621-F7F23067F6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204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3344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9">
            <a:extLst>
              <a:ext uri="{FF2B5EF4-FFF2-40B4-BE49-F238E27FC236}">
                <a16:creationId xmlns:a16="http://schemas.microsoft.com/office/drawing/2014/main" id="{6A92E74A-D7E0-3B2C-B682-DE7C5FA23F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45D5A-DB78-427C-BE49-368804CAD9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62099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ente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3952EC0-7725-AEFD-4690-8C2F88E1131D}"/>
              </a:ext>
            </a:extLst>
          </p:cNvPr>
          <p:cNvSpPr/>
          <p:nvPr userDrawn="1"/>
        </p:nvSpPr>
        <p:spPr>
          <a:xfrm>
            <a:off x="0" y="1887141"/>
            <a:ext cx="9144000" cy="136921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3905461C-3607-6BE3-AA11-2453DCF327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74664"/>
            <a:ext cx="7886700" cy="99417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B3BFB33-59AE-06E1-FCBB-9C27B450F5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D5F3-E16C-4276-9D88-B4CCD9C6BA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48365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C50D2-0D68-78F8-D73B-94C993752005}"/>
              </a:ext>
            </a:extLst>
          </p:cNvPr>
          <p:cNvSpPr/>
          <p:nvPr userDrawn="1"/>
        </p:nvSpPr>
        <p:spPr>
          <a:xfrm>
            <a:off x="1" y="0"/>
            <a:ext cx="3861197" cy="5143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E02067A3-4076-CA32-591B-6AFD5FC976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>
            <a:noAutofit/>
          </a:bodyPr>
          <a:lstStyle>
            <a:lvl1pPr algn="ctr">
              <a:defRPr sz="3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8A53F1-DD9B-7857-1144-FE2A5880C6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1331E-394C-4A19-ABC5-E061D4246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91483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9">
            <a:extLst>
              <a:ext uri="{FF2B5EF4-FFF2-40B4-BE49-F238E27FC236}">
                <a16:creationId xmlns:a16="http://schemas.microsoft.com/office/drawing/2014/main" id="{2B7CA65E-445D-F3E5-E70D-B5B7B8877A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59CBC-FDFF-4B09-A2B7-DF08FC1E47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92743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Pr>
        <a:solidFill>
          <a:srgbClr val="E04F39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0"/>
            <a:ext cx="9144000" cy="2349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00300"/>
            <a:ext cx="7772400" cy="1102519"/>
          </a:xfrm>
        </p:spPr>
        <p:txBody>
          <a:bodyPr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2331720"/>
            <a:ext cx="9144000" cy="6858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101085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BP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4300392"/>
            <a:ext cx="867162" cy="61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2491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03"/>
            <a:ext cx="9144000" cy="23495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400300"/>
            <a:ext cx="7772400" cy="1102519"/>
          </a:xfrm>
        </p:spPr>
        <p:txBody>
          <a:bodyPr>
            <a:normAutofit/>
          </a:bodyPr>
          <a:lstStyle>
            <a:lvl1pPr algn="ctr">
              <a:defRPr sz="4200">
                <a:solidFill>
                  <a:srgbClr val="E04F3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E04F3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2331720"/>
            <a:ext cx="9144000" cy="6858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101085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4300392"/>
            <a:ext cx="867162" cy="61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79494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E04F39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102519"/>
          </a:xfrm>
        </p:spPr>
        <p:txBody>
          <a:bodyPr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08610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4300392"/>
            <a:ext cx="867162" cy="61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7515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097280"/>
          </a:xfrm>
          <a:prstGeom prst="rect">
            <a:avLst/>
          </a:prstGeom>
          <a:solidFill>
            <a:srgbClr val="E04F39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rgbClr val="D4891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516"/>
            <a:ext cx="8229600" cy="3085884"/>
          </a:xfrm>
        </p:spPr>
        <p:txBody>
          <a:bodyPr/>
          <a:lstStyle>
            <a:lvl1pPr>
              <a:defRPr>
                <a:solidFill>
                  <a:srgbClr val="E04F39"/>
                </a:solidFill>
              </a:defRPr>
            </a:lvl1pPr>
            <a:lvl2pPr>
              <a:defRPr>
                <a:solidFill>
                  <a:srgbClr val="515151"/>
                </a:solidFill>
              </a:defRPr>
            </a:lvl2pPr>
            <a:lvl3pPr>
              <a:defRPr>
                <a:solidFill>
                  <a:srgbClr val="515151"/>
                </a:solidFill>
              </a:defRPr>
            </a:lvl3pPr>
            <a:lvl4pPr>
              <a:defRPr>
                <a:solidFill>
                  <a:srgbClr val="515151"/>
                </a:solidFill>
              </a:defRPr>
            </a:lvl4pPr>
            <a:lvl5pPr>
              <a:defRPr>
                <a:solidFill>
                  <a:srgbClr val="5151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767263"/>
            <a:ext cx="5562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smtClean="0"/>
              <a:t>Pre-Decisional. Do Not Distribute. For Internal Use Only.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443573"/>
          </a:xfrm>
        </p:spPr>
        <p:txBody>
          <a:bodyPr>
            <a:noAutofit/>
          </a:bodyPr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101085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2544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92"/>
            <a:ext cx="9144000" cy="10922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1515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767263"/>
            <a:ext cx="5562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dirty="0" smtClean="0"/>
              <a:t>Pre-Decisional. Do Not Distribute. For Internal Use Only. </a:t>
            </a:r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443573"/>
          </a:xfrm>
        </p:spPr>
        <p:txBody>
          <a:bodyPr>
            <a:noAutofit/>
          </a:bodyPr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101085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D358D86-7D13-2041-92B4-E963C4850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7516"/>
            <a:ext cx="8229600" cy="3085884"/>
          </a:xfrm>
        </p:spPr>
        <p:txBody>
          <a:bodyPr/>
          <a:lstStyle>
            <a:lvl1pPr>
              <a:defRPr>
                <a:solidFill>
                  <a:srgbClr val="E04F39"/>
                </a:solidFill>
              </a:defRPr>
            </a:lvl1pPr>
            <a:lvl2pPr>
              <a:defRPr>
                <a:solidFill>
                  <a:srgbClr val="515151"/>
                </a:solidFill>
              </a:defRPr>
            </a:lvl2pPr>
            <a:lvl3pPr>
              <a:defRPr>
                <a:solidFill>
                  <a:srgbClr val="515151"/>
                </a:solidFill>
              </a:defRPr>
            </a:lvl3pPr>
            <a:lvl4pPr>
              <a:defRPr>
                <a:solidFill>
                  <a:srgbClr val="515151"/>
                </a:solidFill>
              </a:defRPr>
            </a:lvl4pPr>
            <a:lvl5pPr>
              <a:defRPr>
                <a:solidFill>
                  <a:srgbClr val="5151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398734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767263"/>
            <a:ext cx="5562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dirty="0" smtClean="0"/>
              <a:t>Pre-Decisional. Do Not Distribute. For Internal Use Only. 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548829"/>
            <a:ext cx="8229600" cy="7084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E04F3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457200" y="1354444"/>
            <a:ext cx="8229600" cy="30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E04F39"/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007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120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542862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Pre-Decisional. Do Not Distribute. For Internal Use Only.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1676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Do Not Distribute. For Internal Use Only.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7950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Do Not Distribute. For Internal Use Only.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7718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Do Not Distribute. For Internal Use Only.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123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Do Not Distribute. For Internal Use Only.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0894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Do Not Distribute. For Internal Use Only.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5071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Do Not Distribute. For Internal Use Only.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2875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Do Not Distribute. For Internal Use Only.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6941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Do Not Distribute. For Internal Use Only.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7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slideLayout" Target="../slideLayouts/slideLayout114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7.xml"/><Relationship Id="rId1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21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20.xml"/><Relationship Id="rId10" Type="http://schemas.openxmlformats.org/officeDocument/2006/relationships/theme" Target="../theme/theme11.xml"/><Relationship Id="rId4" Type="http://schemas.openxmlformats.org/officeDocument/2006/relationships/slideLayout" Target="../slideLayouts/slideLayout119.xml"/><Relationship Id="rId9" Type="http://schemas.openxmlformats.org/officeDocument/2006/relationships/slideLayout" Target="../slideLayouts/slideLayout12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2.xml"/><Relationship Id="rId13" Type="http://schemas.openxmlformats.org/officeDocument/2006/relationships/slideLayout" Target="../slideLayouts/slideLayout137.xml"/><Relationship Id="rId3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31.xml"/><Relationship Id="rId12" Type="http://schemas.openxmlformats.org/officeDocument/2006/relationships/slideLayout" Target="../slideLayouts/slideLayout136.xml"/><Relationship Id="rId2" Type="http://schemas.openxmlformats.org/officeDocument/2006/relationships/slideLayout" Target="../slideLayouts/slideLayout126.xml"/><Relationship Id="rId1" Type="http://schemas.openxmlformats.org/officeDocument/2006/relationships/slideLayout" Target="../slideLayouts/slideLayout125.xml"/><Relationship Id="rId6" Type="http://schemas.openxmlformats.org/officeDocument/2006/relationships/slideLayout" Target="../slideLayouts/slideLayout130.xml"/><Relationship Id="rId11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29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28.xml"/><Relationship Id="rId9" Type="http://schemas.openxmlformats.org/officeDocument/2006/relationships/slideLayout" Target="../slideLayouts/slideLayout133.xml"/><Relationship Id="rId1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5.xml"/><Relationship Id="rId13" Type="http://schemas.openxmlformats.org/officeDocument/2006/relationships/slideLayout" Target="../slideLayouts/slideLayout150.xml"/><Relationship Id="rId3" Type="http://schemas.openxmlformats.org/officeDocument/2006/relationships/slideLayout" Target="../slideLayouts/slideLayout140.xml"/><Relationship Id="rId7" Type="http://schemas.openxmlformats.org/officeDocument/2006/relationships/slideLayout" Target="../slideLayouts/slideLayout144.xml"/><Relationship Id="rId12" Type="http://schemas.openxmlformats.org/officeDocument/2006/relationships/slideLayout" Target="../slideLayouts/slideLayout149.xml"/><Relationship Id="rId2" Type="http://schemas.openxmlformats.org/officeDocument/2006/relationships/slideLayout" Target="../slideLayouts/slideLayout139.xml"/><Relationship Id="rId1" Type="http://schemas.openxmlformats.org/officeDocument/2006/relationships/slideLayout" Target="../slideLayouts/slideLayout138.xml"/><Relationship Id="rId6" Type="http://schemas.openxmlformats.org/officeDocument/2006/relationships/slideLayout" Target="../slideLayouts/slideLayout143.xml"/><Relationship Id="rId11" Type="http://schemas.openxmlformats.org/officeDocument/2006/relationships/slideLayout" Target="../slideLayouts/slideLayout148.xml"/><Relationship Id="rId5" Type="http://schemas.openxmlformats.org/officeDocument/2006/relationships/slideLayout" Target="../slideLayouts/slideLayout14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47.xml"/><Relationship Id="rId4" Type="http://schemas.openxmlformats.org/officeDocument/2006/relationships/slideLayout" Target="../slideLayouts/slideLayout141.xml"/><Relationship Id="rId9" Type="http://schemas.openxmlformats.org/officeDocument/2006/relationships/slideLayout" Target="../slideLayouts/slideLayout146.xml"/><Relationship Id="rId14" Type="http://schemas.openxmlformats.org/officeDocument/2006/relationships/theme" Target="../theme/theme1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7.xml"/><Relationship Id="rId9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8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087C3A-4AA3-46D4-5864-42C7D88C2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D095BE4-479F-D1D8-C3CF-691EE77181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CAC5F-8C94-655F-EB90-ADD62CE15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0335" y="4768454"/>
            <a:ext cx="42267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FAF7E90-A768-49DB-928A-4888D2683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8">
            <a:extLst>
              <a:ext uri="{FF2B5EF4-FFF2-40B4-BE49-F238E27FC236}">
                <a16:creationId xmlns:a16="http://schemas.microsoft.com/office/drawing/2014/main" id="{610A2458-89F9-005F-ED7F-E0B62E5F480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3" y="4632723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0" name="Group 5">
            <a:extLst>
              <a:ext uri="{FF2B5EF4-FFF2-40B4-BE49-F238E27FC236}">
                <a16:creationId xmlns:a16="http://schemas.microsoft.com/office/drawing/2014/main" id="{23E7F27F-E907-2935-20AA-081EC42000F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15516" y="171451"/>
            <a:ext cx="1197769" cy="1202531"/>
            <a:chOff x="457200" y="182880"/>
            <a:chExt cx="1596887" cy="1602823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5D81846-613C-8223-3F98-B6A7FE639D4C}"/>
                </a:ext>
              </a:extLst>
            </p:cNvPr>
            <p:cNvCxnSpPr/>
            <p:nvPr userDrawn="1"/>
          </p:nvCxnSpPr>
          <p:spPr>
            <a:xfrm>
              <a:off x="457200" y="182880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71D7656-8103-5283-C382-88A99D7C88E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457200" y="182880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1" name="Group 12">
            <a:extLst>
              <a:ext uri="{FF2B5EF4-FFF2-40B4-BE49-F238E27FC236}">
                <a16:creationId xmlns:a16="http://schemas.microsoft.com/office/drawing/2014/main" id="{6D7D0CFF-3879-BF85-7647-730F743EE41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7633098" y="3771901"/>
            <a:ext cx="1197769" cy="1202531"/>
            <a:chOff x="357809" y="365125"/>
            <a:chExt cx="1596887" cy="1602823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5563666-D4FE-A1AF-39B1-E3DAB680BE06}"/>
                </a:ext>
              </a:extLst>
            </p:cNvPr>
            <p:cNvCxnSpPr/>
            <p:nvPr userDrawn="1"/>
          </p:nvCxnSpPr>
          <p:spPr>
            <a:xfrm>
              <a:off x="357809" y="365125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CA0160A-E5F2-4271-7AEF-828710AFCB6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57809" y="365125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191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 kern="1200" cap="small" spc="-113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9pPr>
    </p:titleStyle>
    <p:bodyStyle>
      <a:lvl1pPr marL="1714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spcBef>
          <a:spcPts val="750"/>
        </a:spcBef>
        <a:spcAft>
          <a:spcPct val="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&gt;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0" fontAlgn="base" hangingPunct="0">
        <a:spcBef>
          <a:spcPts val="750"/>
        </a:spcBef>
        <a:spcAft>
          <a:spcPct val="0"/>
        </a:spcAft>
        <a:defRPr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6">
            <a:extLst>
              <a:ext uri="{FF2B5EF4-FFF2-40B4-BE49-F238E27FC236}">
                <a16:creationId xmlns:a16="http://schemas.microsoft.com/office/drawing/2014/main" id="{040B136B-0C95-CDDD-15B4-A309620247A2}"/>
              </a:ext>
            </a:extLst>
          </p:cNvPr>
          <p:cNvGrpSpPr>
            <a:grpSpLocks/>
          </p:cNvGrpSpPr>
          <p:nvPr/>
        </p:nvGrpSpPr>
        <p:grpSpPr bwMode="auto">
          <a:xfrm>
            <a:off x="113110" y="0"/>
            <a:ext cx="1827609" cy="5143500"/>
            <a:chOff x="1320800" y="0"/>
            <a:chExt cx="2436813" cy="6858001"/>
          </a:xfrm>
        </p:grpSpPr>
        <p:sp>
          <p:nvSpPr>
            <p:cNvPr id="4103" name="Freeform 6">
              <a:extLst>
                <a:ext uri="{FF2B5EF4-FFF2-40B4-BE49-F238E27FC236}">
                  <a16:creationId xmlns:a16="http://schemas.microsoft.com/office/drawing/2014/main" id="{D51EA2D1-7191-AF33-ED2A-9A6A1516D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2147483646 h 3357"/>
                <a:gd name="T2" fmla="*/ 2147483646 w 707"/>
                <a:gd name="T3" fmla="*/ 2147483646 h 3357"/>
                <a:gd name="T4" fmla="*/ 2147483646 w 707"/>
                <a:gd name="T5" fmla="*/ 0 h 3357"/>
                <a:gd name="T6" fmla="*/ 2147483646 w 707"/>
                <a:gd name="T7" fmla="*/ 0 h 3357"/>
                <a:gd name="T8" fmla="*/ 0 w 707"/>
                <a:gd name="T9" fmla="*/ 2147483646 h 33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C1450B30-FBC7-9234-CACC-13836C114263}"/>
                </a:ext>
              </a:extLst>
            </p:cNvPr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886655C7-F347-5089-06DC-0178B76A9111}"/>
                </a:ext>
              </a:extLst>
            </p:cNvPr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35FCBB4B-8742-C4B2-6F97-F7D1B089D1FB}"/>
                </a:ext>
              </a:extLst>
            </p:cNvPr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99173350-7FDD-DEF5-4E13-57BA59F5C197}"/>
                </a:ext>
              </a:extLst>
            </p:cNvPr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EE352577-DA86-58F9-139F-4177BA8028B4}"/>
                </a:ext>
              </a:extLst>
            </p:cNvPr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BEA8D9-FA91-F354-F59E-E5AFBBA70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4" cy="13144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100" name="Text Placeholder 2">
            <a:extLst>
              <a:ext uri="{FF2B5EF4-FFF2-40B4-BE49-F238E27FC236}">
                <a16:creationId xmlns:a16="http://schemas.microsoft.com/office/drawing/2014/main" id="{348E6E07-346C-16CB-3413-E1BB166C06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13235" y="2000250"/>
            <a:ext cx="7514034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E3725-889E-4316-2DA3-C80A94634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6762" y="4766073"/>
            <a:ext cx="414338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750"/>
            </a:lvl1pPr>
          </a:lstStyle>
          <a:p>
            <a:pPr>
              <a:defRPr/>
            </a:pPr>
            <a:fld id="{F991BACB-AE5D-4C9E-8600-6E713E0A3C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4102" name="Picture 13">
            <a:extLst>
              <a:ext uri="{FF2B5EF4-FFF2-40B4-BE49-F238E27FC236}">
                <a16:creationId xmlns:a16="http://schemas.microsoft.com/office/drawing/2014/main" id="{518FA0E3-D240-6EB6-B09E-6D280651545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36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4050" b="1" kern="1200" cap="small" spc="-113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0" fontAlgn="base" hangingPunct="0">
        <a:spcBef>
          <a:spcPct val="20000"/>
        </a:spcBef>
        <a:spcAft>
          <a:spcPts val="750"/>
        </a:spcAft>
        <a:buSzPct val="145000"/>
        <a:buFont typeface="Bahnschrift SemiLight Condensed" panose="020B0502040204020203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0" fontAlgn="base" hangingPunct="0">
        <a:spcBef>
          <a:spcPts val="750"/>
        </a:spcBef>
        <a:spcAft>
          <a:spcPts val="750"/>
        </a:spcAft>
        <a:buSzPct val="145000"/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214313" algn="l" defTabSz="342900" rtl="0" eaLnBrk="0" fontAlgn="base" hangingPunct="0">
        <a:spcBef>
          <a:spcPct val="20000"/>
        </a:spcBef>
        <a:spcAft>
          <a:spcPts val="750"/>
        </a:spcAft>
        <a:buSzPct val="145000"/>
        <a:buFont typeface="Bahnschrift SemiLight Condensed" panose="020B0502040204020203" pitchFamily="34" charset="0"/>
        <a:buChar char="&gt;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0" fontAlgn="base" hangingPunct="0">
        <a:spcBef>
          <a:spcPct val="20000"/>
        </a:spcBef>
        <a:spcAft>
          <a:spcPts val="750"/>
        </a:spcAft>
        <a:buSzPct val="145000"/>
        <a:buFont typeface="Bahnschrift SemiLight Condensed" panose="020B0502040204020203" pitchFamily="34" charset="0"/>
        <a:defRPr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00188" indent="-128588" algn="l" defTabSz="342900" rtl="0" eaLnBrk="0" fontAlgn="base" hangingPunct="0">
        <a:spcBef>
          <a:spcPct val="20000"/>
        </a:spcBef>
        <a:spcAft>
          <a:spcPts val="750"/>
        </a:spcAft>
        <a:buSzPct val="145000"/>
        <a:buFont typeface="Bahnschrift SemiLight Condensed" panose="020B0502040204020203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B73CE7-0248-8C18-3AA7-CD1492F2F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171" name="Text Placeholder 2">
            <a:extLst>
              <a:ext uri="{FF2B5EF4-FFF2-40B4-BE49-F238E27FC236}">
                <a16:creationId xmlns:a16="http://schemas.microsoft.com/office/drawing/2014/main" id="{1430864C-F55D-6FC1-4DB4-3452808B7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E2818B-CB62-D4CE-0AB5-7B60D77C1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0335" y="4768454"/>
            <a:ext cx="42267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1031EB-24A5-4496-89E4-BEFEF9E77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173" name="Picture 8">
            <a:extLst>
              <a:ext uri="{FF2B5EF4-FFF2-40B4-BE49-F238E27FC236}">
                <a16:creationId xmlns:a16="http://schemas.microsoft.com/office/drawing/2014/main" id="{8C517893-4FBE-F779-4E9F-5495876F35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3" y="4632723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4" name="Group 5">
            <a:extLst>
              <a:ext uri="{FF2B5EF4-FFF2-40B4-BE49-F238E27FC236}">
                <a16:creationId xmlns:a16="http://schemas.microsoft.com/office/drawing/2014/main" id="{F5389CC2-B80D-E5D6-B12C-7B8ABA8D89D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15516" y="171451"/>
            <a:ext cx="1197769" cy="1202531"/>
            <a:chOff x="457200" y="182880"/>
            <a:chExt cx="1596887" cy="1602823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6DEEA10-5587-48A4-DC05-CFE585BA36D5}"/>
                </a:ext>
              </a:extLst>
            </p:cNvPr>
            <p:cNvCxnSpPr/>
            <p:nvPr userDrawn="1"/>
          </p:nvCxnSpPr>
          <p:spPr>
            <a:xfrm>
              <a:off x="457200" y="182880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9A155F4-6EBE-B322-E244-CCB762D0E37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457200" y="182880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5" name="Group 12">
            <a:extLst>
              <a:ext uri="{FF2B5EF4-FFF2-40B4-BE49-F238E27FC236}">
                <a16:creationId xmlns:a16="http://schemas.microsoft.com/office/drawing/2014/main" id="{69E62B04-CD5A-1BFA-51F9-ECAAB2049936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7633098" y="3771901"/>
            <a:ext cx="1197769" cy="1202531"/>
            <a:chOff x="357809" y="365125"/>
            <a:chExt cx="1596887" cy="1602823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77A6AA7-D5A7-A143-CEA7-5F7D9018B8AD}"/>
                </a:ext>
              </a:extLst>
            </p:cNvPr>
            <p:cNvCxnSpPr/>
            <p:nvPr userDrawn="1"/>
          </p:nvCxnSpPr>
          <p:spPr>
            <a:xfrm>
              <a:off x="357809" y="365125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E37F13C-1143-3064-0AEA-E6E9DD6CC3E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57809" y="365125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828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 kern="1200" cap="small" spc="-113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9pPr>
    </p:titleStyle>
    <p:bodyStyle>
      <a:lvl1pPr marL="1714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spcBef>
          <a:spcPts val="750"/>
        </a:spcBef>
        <a:spcAft>
          <a:spcPct val="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&gt;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0" fontAlgn="base" hangingPunct="0">
        <a:spcBef>
          <a:spcPts val="750"/>
        </a:spcBef>
        <a:spcAft>
          <a:spcPct val="0"/>
        </a:spcAft>
        <a:defRPr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087C3A-4AA3-46D4-5864-42C7D88C2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D095BE4-479F-D1D8-C3CF-691EE77181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CAC5F-8C94-655F-EB90-ADD62CE15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0335" y="4768454"/>
            <a:ext cx="42267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FAF7E90-A768-49DB-928A-4888D2683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8">
            <a:extLst>
              <a:ext uri="{FF2B5EF4-FFF2-40B4-BE49-F238E27FC236}">
                <a16:creationId xmlns:a16="http://schemas.microsoft.com/office/drawing/2014/main" id="{610A2458-89F9-005F-ED7F-E0B62E5F480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3" y="4632723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0" name="Group 5">
            <a:extLst>
              <a:ext uri="{FF2B5EF4-FFF2-40B4-BE49-F238E27FC236}">
                <a16:creationId xmlns:a16="http://schemas.microsoft.com/office/drawing/2014/main" id="{23E7F27F-E907-2935-20AA-081EC42000F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15516" y="171451"/>
            <a:ext cx="1197769" cy="1202531"/>
            <a:chOff x="457200" y="182880"/>
            <a:chExt cx="1596887" cy="1602823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5D81846-613C-8223-3F98-B6A7FE639D4C}"/>
                </a:ext>
              </a:extLst>
            </p:cNvPr>
            <p:cNvCxnSpPr/>
            <p:nvPr userDrawn="1"/>
          </p:nvCxnSpPr>
          <p:spPr>
            <a:xfrm>
              <a:off x="457200" y="182880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71D7656-8103-5283-C382-88A99D7C88E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457200" y="182880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1" name="Group 12">
            <a:extLst>
              <a:ext uri="{FF2B5EF4-FFF2-40B4-BE49-F238E27FC236}">
                <a16:creationId xmlns:a16="http://schemas.microsoft.com/office/drawing/2014/main" id="{6D7D0CFF-3879-BF85-7647-730F743EE41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7633098" y="3771901"/>
            <a:ext cx="1197769" cy="1202531"/>
            <a:chOff x="357809" y="365125"/>
            <a:chExt cx="1596887" cy="1602823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5563666-D4FE-A1AF-39B1-E3DAB680BE06}"/>
                </a:ext>
              </a:extLst>
            </p:cNvPr>
            <p:cNvCxnSpPr/>
            <p:nvPr userDrawn="1"/>
          </p:nvCxnSpPr>
          <p:spPr>
            <a:xfrm>
              <a:off x="357809" y="365125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CA0160A-E5F2-4271-7AEF-828710AFCB6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57809" y="365125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066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 kern="1200" cap="small" spc="-113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9pPr>
    </p:titleStyle>
    <p:bodyStyle>
      <a:lvl1pPr marL="1714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spcBef>
          <a:spcPts val="750"/>
        </a:spcBef>
        <a:spcAft>
          <a:spcPct val="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&gt;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0" fontAlgn="base" hangingPunct="0">
        <a:spcBef>
          <a:spcPts val="750"/>
        </a:spcBef>
        <a:spcAft>
          <a:spcPct val="0"/>
        </a:spcAft>
        <a:defRPr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3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8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6330E1A-FDA4-A4F4-E84B-049BA12CB6DC}"/>
              </a:ext>
            </a:extLst>
          </p:cNvPr>
          <p:cNvSpPr/>
          <p:nvPr userDrawn="1"/>
        </p:nvSpPr>
        <p:spPr>
          <a:xfrm>
            <a:off x="0" y="-101204"/>
            <a:ext cx="9144000" cy="136922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cap="small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3C87DB-60F8-180D-8796-D23FD6F9A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124" name="Text Placeholder 2">
            <a:extLst>
              <a:ext uri="{FF2B5EF4-FFF2-40B4-BE49-F238E27FC236}">
                <a16:creationId xmlns:a16="http://schemas.microsoft.com/office/drawing/2014/main" id="{6C1A6442-8462-7E09-C99E-EE04A8ADD2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78727A7-B31A-9C53-F712-B4FD845093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6763" y="4766073"/>
            <a:ext cx="426244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B8C8D"/>
                </a:solidFill>
              </a:defRPr>
            </a:lvl1pPr>
          </a:lstStyle>
          <a:p>
            <a:pPr>
              <a:defRPr/>
            </a:pPr>
            <a:fld id="{CBEC58E2-BA4B-464E-8C92-2AA9CF89AF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126" name="Picture 10">
            <a:extLst>
              <a:ext uri="{FF2B5EF4-FFF2-40B4-BE49-F238E27FC236}">
                <a16:creationId xmlns:a16="http://schemas.microsoft.com/office/drawing/2014/main" id="{14AE6B5C-9CFE-09BF-A092-1D90EF318C5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664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 kern="1200" cap="small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Nirmala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Nirmala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Nirmala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Nirmala UI" panose="020B0502040204020203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Nirmala UI" panose="020B0502040204020203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Nirmala UI" panose="020B0502040204020203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Nirmala UI" panose="020B0502040204020203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Nirmala UI" panose="020B0502040204020203" pitchFamily="34" charset="0"/>
        </a:defRPr>
      </a:lvl9pPr>
    </p:titleStyle>
    <p:bodyStyle>
      <a:lvl1pPr marL="1714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»"/>
        <a:defRPr lang="en-US" sz="21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spcBef>
          <a:spcPts val="750"/>
        </a:spcBef>
        <a:spcAft>
          <a:spcPct val="0"/>
        </a:spcAft>
        <a:buFont typeface="Symbol" panose="05050102010706020507" pitchFamily="18" charset="2"/>
        <a:buChar char="-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&gt;"/>
        <a:defRPr lang="en-US" sz="15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0" fontAlgn="base" hangingPunct="0">
        <a:spcBef>
          <a:spcPts val="750"/>
        </a:spcBef>
        <a:spcAft>
          <a:spcPct val="0"/>
        </a:spcAft>
        <a:defRPr lang="en-US" i="1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»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40C9FB2-0EC8-65D1-A1CF-8DC0517D4861}"/>
              </a:ext>
            </a:extLst>
          </p:cNvPr>
          <p:cNvSpPr/>
          <p:nvPr userDrawn="1"/>
        </p:nvSpPr>
        <p:spPr>
          <a:xfrm>
            <a:off x="0" y="-53579"/>
            <a:ext cx="9144000" cy="136922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1F2923-798C-5688-E682-997D7212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B3AE4F86-C5AD-8D94-3818-65416BF4E0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022C0A1-CE5E-C46E-5C6E-0FD25A350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6763" y="4766073"/>
            <a:ext cx="426244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B8C8D"/>
                </a:solidFill>
              </a:defRPr>
            </a:lvl1pPr>
          </a:lstStyle>
          <a:p>
            <a:pPr>
              <a:defRPr/>
            </a:pPr>
            <a:fld id="{DDEC7F58-445B-4379-BA5F-4399D24981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4" name="Picture 10">
            <a:extLst>
              <a:ext uri="{FF2B5EF4-FFF2-40B4-BE49-F238E27FC236}">
                <a16:creationId xmlns:a16="http://schemas.microsoft.com/office/drawing/2014/main" id="{E172126E-DBA0-71DC-13A2-4562A59154E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74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 kern="1200" cap="small" spc="-113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9pPr>
    </p:titleStyle>
    <p:bodyStyle>
      <a:lvl1pPr marL="1714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»"/>
        <a:defRPr lang="en-US" sz="21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spcBef>
          <a:spcPts val="750"/>
        </a:spcBef>
        <a:spcAft>
          <a:spcPct val="0"/>
        </a:spcAft>
        <a:buFont typeface="Symbol" panose="05050102010706020507" pitchFamily="18" charset="2"/>
        <a:buChar char="-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&gt;"/>
        <a:defRPr lang="en-US" sz="15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0" fontAlgn="base" hangingPunct="0">
        <a:spcBef>
          <a:spcPts val="750"/>
        </a:spcBef>
        <a:spcAft>
          <a:spcPct val="0"/>
        </a:spcAft>
        <a:defRPr lang="en-US" i="1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»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40C9FB2-0EC8-65D1-A1CF-8DC0517D4861}"/>
              </a:ext>
            </a:extLst>
          </p:cNvPr>
          <p:cNvSpPr/>
          <p:nvPr userDrawn="1"/>
        </p:nvSpPr>
        <p:spPr>
          <a:xfrm>
            <a:off x="0" y="-53579"/>
            <a:ext cx="9144000" cy="136922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1F2923-798C-5688-E682-997D7212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B3AE4F86-C5AD-8D94-3818-65416BF4E0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022C0A1-CE5E-C46E-5C6E-0FD25A350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6763" y="4766073"/>
            <a:ext cx="426244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B8C8D"/>
                </a:solidFill>
              </a:defRPr>
            </a:lvl1pPr>
          </a:lstStyle>
          <a:p>
            <a:pPr>
              <a:defRPr/>
            </a:pPr>
            <a:fld id="{DDEC7F58-445B-4379-BA5F-4399D24981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4" name="Picture 10">
            <a:extLst>
              <a:ext uri="{FF2B5EF4-FFF2-40B4-BE49-F238E27FC236}">
                <a16:creationId xmlns:a16="http://schemas.microsoft.com/office/drawing/2014/main" id="{E172126E-DBA0-71DC-13A2-4562A59154E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48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 kern="1200" cap="small" spc="-113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9pPr>
    </p:titleStyle>
    <p:bodyStyle>
      <a:lvl1pPr marL="1714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»"/>
        <a:defRPr lang="en-US" sz="21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spcBef>
          <a:spcPts val="750"/>
        </a:spcBef>
        <a:spcAft>
          <a:spcPct val="0"/>
        </a:spcAft>
        <a:buFont typeface="Symbol" panose="05050102010706020507" pitchFamily="18" charset="2"/>
        <a:buChar char="-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&gt;"/>
        <a:defRPr lang="en-US" sz="15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0" fontAlgn="base" hangingPunct="0">
        <a:spcBef>
          <a:spcPts val="750"/>
        </a:spcBef>
        <a:spcAft>
          <a:spcPct val="0"/>
        </a:spcAft>
        <a:defRPr lang="en-US" i="1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»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40C9FB2-0EC8-65D1-A1CF-8DC0517D4861}"/>
              </a:ext>
            </a:extLst>
          </p:cNvPr>
          <p:cNvSpPr/>
          <p:nvPr userDrawn="1"/>
        </p:nvSpPr>
        <p:spPr>
          <a:xfrm>
            <a:off x="0" y="-53579"/>
            <a:ext cx="9144000" cy="136922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1F2923-798C-5688-E682-997D7212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B3AE4F86-C5AD-8D94-3818-65416BF4E0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022C0A1-CE5E-C46E-5C6E-0FD25A350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6763" y="4766073"/>
            <a:ext cx="426244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B8C8D"/>
                </a:solidFill>
              </a:defRPr>
            </a:lvl1pPr>
          </a:lstStyle>
          <a:p>
            <a:pPr>
              <a:defRPr/>
            </a:pPr>
            <a:fld id="{DDEC7F58-445B-4379-BA5F-4399D24981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4" name="Picture 10">
            <a:extLst>
              <a:ext uri="{FF2B5EF4-FFF2-40B4-BE49-F238E27FC236}">
                <a16:creationId xmlns:a16="http://schemas.microsoft.com/office/drawing/2014/main" id="{E172126E-DBA0-71DC-13A2-4562A59154E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4" y="4636294"/>
            <a:ext cx="548878" cy="47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43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 kern="1200" cap="small" spc="-113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50" b="1">
          <a:solidFill>
            <a:schemeClr val="tx1"/>
          </a:solidFill>
          <a:latin typeface="Nirmala UI" panose="020B0502040204020203" pitchFamily="34" charset="0"/>
        </a:defRPr>
      </a:lvl9pPr>
    </p:titleStyle>
    <p:bodyStyle>
      <a:lvl1pPr marL="1714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»"/>
        <a:defRPr lang="en-US" sz="21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spcBef>
          <a:spcPts val="750"/>
        </a:spcBef>
        <a:spcAft>
          <a:spcPct val="0"/>
        </a:spcAft>
        <a:buFont typeface="Symbol" panose="05050102010706020507" pitchFamily="18" charset="2"/>
        <a:buChar char="-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&gt;"/>
        <a:defRPr lang="en-US" sz="15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0" fontAlgn="base" hangingPunct="0">
        <a:spcBef>
          <a:spcPts val="750"/>
        </a:spcBef>
        <a:spcAft>
          <a:spcPct val="0"/>
        </a:spcAft>
        <a:defRPr lang="en-US" i="1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ts val="750"/>
        </a:spcBef>
        <a:spcAft>
          <a:spcPct val="0"/>
        </a:spcAft>
        <a:buFont typeface="Bahnschrift SemiLight Condensed" panose="020B0502040204020203" pitchFamily="34" charset="0"/>
        <a:buChar char="»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-12470"/>
            <a:ext cx="9144000" cy="365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8235"/>
            <a:ext cx="8229600" cy="443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4444"/>
            <a:ext cx="8229600" cy="30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767263"/>
            <a:ext cx="5562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dirty="0" smtClean="0"/>
              <a:t>Pre-Decisional. Do Not Distribute. For Internal Use Only.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101085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91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E04F3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E04F3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Pre-Decisional. Do Not Distribute. For Internal Use Only.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9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4"/>
          <p:cNvSpPr txBox="1">
            <a:spLocks/>
          </p:cNvSpPr>
          <p:nvPr/>
        </p:nvSpPr>
        <p:spPr>
          <a:xfrm>
            <a:off x="457200" y="451777"/>
            <a:ext cx="8229600" cy="4435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7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BPA Milestones – 3B Decision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95847" y="667735"/>
            <a:ext cx="8871952" cy="1443804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6536196" y="1854348"/>
            <a:ext cx="1432800" cy="2354514"/>
          </a:xfrm>
          <a:custGeom>
            <a:avLst/>
            <a:gdLst>
              <a:gd name="connsiteX0" fmla="*/ 0 w 1432800"/>
              <a:gd name="connsiteY0" fmla="*/ 0 h 2354514"/>
              <a:gd name="connsiteX1" fmla="*/ 1432800 w 1432800"/>
              <a:gd name="connsiteY1" fmla="*/ 0 h 2354514"/>
              <a:gd name="connsiteX2" fmla="*/ 1432800 w 1432800"/>
              <a:gd name="connsiteY2" fmla="*/ 2354514 h 2354514"/>
              <a:gd name="connsiteX3" fmla="*/ 0 w 1432800"/>
              <a:gd name="connsiteY3" fmla="*/ 2354514 h 2354514"/>
              <a:gd name="connsiteX4" fmla="*/ 0 w 1432800"/>
              <a:gd name="connsiteY4" fmla="*/ 0 h 235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2800" h="2354514">
                <a:moveTo>
                  <a:pt x="0" y="0"/>
                </a:moveTo>
                <a:lnTo>
                  <a:pt x="1432800" y="0"/>
                </a:lnTo>
                <a:lnTo>
                  <a:pt x="1432800" y="2354514"/>
                </a:lnTo>
                <a:lnTo>
                  <a:pt x="0" y="23545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marR="0" lvl="1" indent="-57150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Process - BPA customer review and input prior to decision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7150" marR="0" lvl="1" indent="-57150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Consider lessons from NBFS and program/ governance design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7150" lvl="1" indent="-57150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n-US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Present FS submittal results</a:t>
            </a:r>
            <a:endParaRPr lang="en-US" sz="11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marL="57150" marR="0" lvl="1" indent="-57150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Evaluate ability to meet BPA’s WRAP Participation Principles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6536196" y="1010313"/>
            <a:ext cx="1672181" cy="766309"/>
          </a:xfrm>
          <a:custGeom>
            <a:avLst/>
            <a:gdLst>
              <a:gd name="connsiteX0" fmla="*/ 0 w 1693406"/>
              <a:gd name="connsiteY0" fmla="*/ 0 h 766309"/>
              <a:gd name="connsiteX1" fmla="*/ 1693406 w 1693406"/>
              <a:gd name="connsiteY1" fmla="*/ 0 h 766309"/>
              <a:gd name="connsiteX2" fmla="*/ 1693406 w 1693406"/>
              <a:gd name="connsiteY2" fmla="*/ 766309 h 766309"/>
              <a:gd name="connsiteX3" fmla="*/ 0 w 1693406"/>
              <a:gd name="connsiteY3" fmla="*/ 766309 h 766309"/>
              <a:gd name="connsiteX4" fmla="*/ 0 w 1693406"/>
              <a:gd name="connsiteY4" fmla="*/ 0 h 76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3406" h="766309">
                <a:moveTo>
                  <a:pt x="0" y="0"/>
                </a:moveTo>
                <a:lnTo>
                  <a:pt x="1693406" y="0"/>
                </a:lnTo>
                <a:lnTo>
                  <a:pt x="1693406" y="766309"/>
                </a:lnTo>
                <a:lnTo>
                  <a:pt x="0" y="7663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01600" rIns="0" bIns="101600" numCol="1" spcCol="1270" anchor="ctr" anchorCtr="0">
            <a:noAutofit/>
          </a:bodyPr>
          <a:lstStyle/>
          <a:p>
            <a:pPr marL="0" marR="0" lvl="0" indent="0" algn="l" defTabSz="4445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Decision on Binding Phase </a:t>
            </a:r>
            <a:r>
              <a:rPr kumimoji="0" lang="en-US" sz="1000" b="0" i="0" u="none" strike="sng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(Fall/Winter 2022) and BPA Customer Engagement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4709675" y="1854347"/>
            <a:ext cx="1752598" cy="2354514"/>
          </a:xfrm>
          <a:custGeom>
            <a:avLst/>
            <a:gdLst>
              <a:gd name="connsiteX0" fmla="*/ 0 w 1637158"/>
              <a:gd name="connsiteY0" fmla="*/ 0 h 2354514"/>
              <a:gd name="connsiteX1" fmla="*/ 1637158 w 1637158"/>
              <a:gd name="connsiteY1" fmla="*/ 0 h 2354514"/>
              <a:gd name="connsiteX2" fmla="*/ 1637158 w 1637158"/>
              <a:gd name="connsiteY2" fmla="*/ 2354514 h 2354514"/>
              <a:gd name="connsiteX3" fmla="*/ 0 w 1637158"/>
              <a:gd name="connsiteY3" fmla="*/ 2354514 h 2354514"/>
              <a:gd name="connsiteX4" fmla="*/ 0 w 1637158"/>
              <a:gd name="connsiteY4" fmla="*/ 0 h 235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7158" h="2354514">
                <a:moveTo>
                  <a:pt x="0" y="0"/>
                </a:moveTo>
                <a:lnTo>
                  <a:pt x="1637158" y="0"/>
                </a:lnTo>
                <a:lnTo>
                  <a:pt x="1637158" y="2354514"/>
                </a:lnTo>
                <a:lnTo>
                  <a:pt x="0" y="23545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marR="0" lvl="1" indent="-57150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Complete program and governance design</a:t>
            </a:r>
          </a:p>
          <a:p>
            <a:pPr marL="57150" marR="0" lvl="1" indent="-57150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Submit data for detailed modeling to establish Resource Adequacy value and PRM</a:t>
            </a:r>
          </a:p>
          <a:p>
            <a:pPr marL="57150" marR="0" lvl="1" indent="-57150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Compile FS data</a:t>
            </a:r>
          </a:p>
          <a:p>
            <a:pPr marL="344488" marR="0" lvl="2" indent="-112713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Winter 2022/23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4488" marR="0" lvl="2" indent="-112713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Summer 2023</a:t>
            </a:r>
          </a:p>
          <a:p>
            <a:pPr marL="57150" marR="0" lvl="1" indent="-57150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Refine design/modeling requirements based on continued learnings</a:t>
            </a:r>
          </a:p>
          <a:p>
            <a:pPr marL="57150" marR="0" lvl="1" indent="-57150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n-US" sz="11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Continue engagement with BPA customers/ stakeholders</a:t>
            </a:r>
          </a:p>
        </p:txBody>
      </p:sp>
      <p:sp>
        <p:nvSpPr>
          <p:cNvPr id="26" name="Freeform 25"/>
          <p:cNvSpPr/>
          <p:nvPr/>
        </p:nvSpPr>
        <p:spPr>
          <a:xfrm>
            <a:off x="4709675" y="1063965"/>
            <a:ext cx="1713364" cy="712657"/>
          </a:xfrm>
          <a:custGeom>
            <a:avLst/>
            <a:gdLst>
              <a:gd name="connsiteX0" fmla="*/ 0 w 1635222"/>
              <a:gd name="connsiteY0" fmla="*/ 0 h 766309"/>
              <a:gd name="connsiteX1" fmla="*/ 1635222 w 1635222"/>
              <a:gd name="connsiteY1" fmla="*/ 0 h 766309"/>
              <a:gd name="connsiteX2" fmla="*/ 1635222 w 1635222"/>
              <a:gd name="connsiteY2" fmla="*/ 766309 h 766309"/>
              <a:gd name="connsiteX3" fmla="*/ 0 w 1635222"/>
              <a:gd name="connsiteY3" fmla="*/ 766309 h 766309"/>
              <a:gd name="connsiteX4" fmla="*/ 0 w 1635222"/>
              <a:gd name="connsiteY4" fmla="*/ 0 h 76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222" h="766309">
                <a:moveTo>
                  <a:pt x="0" y="0"/>
                </a:moveTo>
                <a:lnTo>
                  <a:pt x="1635222" y="0"/>
                </a:lnTo>
                <a:lnTo>
                  <a:pt x="1635222" y="766309"/>
                </a:lnTo>
                <a:lnTo>
                  <a:pt x="0" y="7663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01600" rIns="0" bIns="101600" numCol="1" spcCol="1270" anchor="ctr" anchorCtr="0">
            <a:noAutofit/>
          </a:bodyPr>
          <a:lstStyle/>
          <a:p>
            <a:pPr marL="0" marR="0" lvl="0" indent="0" algn="l" defTabSz="4445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Non-Binding Forward Showing</a:t>
            </a:r>
          </a:p>
          <a:p>
            <a:pPr marL="0" marR="0" lvl="0" indent="0" algn="l" defTabSz="4445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Winter (2022/23) and Summer (2023)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3398594" y="1854347"/>
            <a:ext cx="1131207" cy="2354514"/>
          </a:xfrm>
          <a:custGeom>
            <a:avLst/>
            <a:gdLst>
              <a:gd name="connsiteX0" fmla="*/ 0 w 1131207"/>
              <a:gd name="connsiteY0" fmla="*/ 0 h 2354514"/>
              <a:gd name="connsiteX1" fmla="*/ 1131207 w 1131207"/>
              <a:gd name="connsiteY1" fmla="*/ 0 h 2354514"/>
              <a:gd name="connsiteX2" fmla="*/ 1131207 w 1131207"/>
              <a:gd name="connsiteY2" fmla="*/ 2354514 h 2354514"/>
              <a:gd name="connsiteX3" fmla="*/ 0 w 1131207"/>
              <a:gd name="connsiteY3" fmla="*/ 2354514 h 2354514"/>
              <a:gd name="connsiteX4" fmla="*/ 0 w 1131207"/>
              <a:gd name="connsiteY4" fmla="*/ 0 h 235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1207" h="2354514">
                <a:moveTo>
                  <a:pt x="0" y="0"/>
                </a:moveTo>
                <a:lnTo>
                  <a:pt x="1131207" y="0"/>
                </a:lnTo>
                <a:lnTo>
                  <a:pt x="1131207" y="2354514"/>
                </a:lnTo>
                <a:lnTo>
                  <a:pt x="0" y="23545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marR="0" lvl="1" indent="-57150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Sept 29, 2021 - Final letter to the region with decision on participation in NBFS phase of WRAP program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3398594" y="1063965"/>
            <a:ext cx="1196962" cy="712657"/>
          </a:xfrm>
          <a:custGeom>
            <a:avLst/>
            <a:gdLst>
              <a:gd name="connsiteX0" fmla="*/ 0 w 1030991"/>
              <a:gd name="connsiteY0" fmla="*/ 0 h 766309"/>
              <a:gd name="connsiteX1" fmla="*/ 1030991 w 1030991"/>
              <a:gd name="connsiteY1" fmla="*/ 0 h 766309"/>
              <a:gd name="connsiteX2" fmla="*/ 1030991 w 1030991"/>
              <a:gd name="connsiteY2" fmla="*/ 766309 h 766309"/>
              <a:gd name="connsiteX3" fmla="*/ 0 w 1030991"/>
              <a:gd name="connsiteY3" fmla="*/ 766309 h 766309"/>
              <a:gd name="connsiteX4" fmla="*/ 0 w 1030991"/>
              <a:gd name="connsiteY4" fmla="*/ 0 h 76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991" h="766309">
                <a:moveTo>
                  <a:pt x="0" y="0"/>
                </a:moveTo>
                <a:lnTo>
                  <a:pt x="1030991" y="0"/>
                </a:lnTo>
                <a:lnTo>
                  <a:pt x="1030991" y="766309"/>
                </a:lnTo>
                <a:lnTo>
                  <a:pt x="0" y="7663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01600" rIns="0" bIns="101600" numCol="1" spcCol="1270" anchor="ctr" anchorCtr="0">
            <a:noAutofit/>
          </a:bodyPr>
          <a:lstStyle/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Decision on Non-Binding Forward Showing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1987026" y="1854347"/>
            <a:ext cx="1231694" cy="2354514"/>
          </a:xfrm>
          <a:custGeom>
            <a:avLst/>
            <a:gdLst>
              <a:gd name="connsiteX0" fmla="*/ 0 w 1016257"/>
              <a:gd name="connsiteY0" fmla="*/ 0 h 2354514"/>
              <a:gd name="connsiteX1" fmla="*/ 1016257 w 1016257"/>
              <a:gd name="connsiteY1" fmla="*/ 0 h 2354514"/>
              <a:gd name="connsiteX2" fmla="*/ 1016257 w 1016257"/>
              <a:gd name="connsiteY2" fmla="*/ 2354514 h 2354514"/>
              <a:gd name="connsiteX3" fmla="*/ 0 w 1016257"/>
              <a:gd name="connsiteY3" fmla="*/ 2354514 h 2354514"/>
              <a:gd name="connsiteX4" fmla="*/ 0 w 1016257"/>
              <a:gd name="connsiteY4" fmla="*/ 0 h 235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257" h="2354514">
                <a:moveTo>
                  <a:pt x="0" y="0"/>
                </a:moveTo>
                <a:lnTo>
                  <a:pt x="1016257" y="0"/>
                </a:lnTo>
                <a:lnTo>
                  <a:pt x="1016257" y="2354514"/>
                </a:lnTo>
                <a:lnTo>
                  <a:pt x="0" y="23545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marR="0" lvl="1" indent="-57150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July 29, 2021 – Share BPA perspective on program details and implementation issues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7150" marR="0" lvl="1" indent="-57150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Aug 20, 2021 – Publish draft letter to the region </a:t>
            </a:r>
            <a:b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(Aug 20-Sep 3)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7150" marR="0" lvl="1" indent="-57150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Aug 25, 2021 – Public meeting to provide clarification on issues in draft letter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1987026" y="1063965"/>
            <a:ext cx="892393" cy="712657"/>
          </a:xfrm>
          <a:custGeom>
            <a:avLst/>
            <a:gdLst>
              <a:gd name="connsiteX0" fmla="*/ 0 w 892393"/>
              <a:gd name="connsiteY0" fmla="*/ 0 h 766309"/>
              <a:gd name="connsiteX1" fmla="*/ 892393 w 892393"/>
              <a:gd name="connsiteY1" fmla="*/ 0 h 766309"/>
              <a:gd name="connsiteX2" fmla="*/ 892393 w 892393"/>
              <a:gd name="connsiteY2" fmla="*/ 766309 h 766309"/>
              <a:gd name="connsiteX3" fmla="*/ 0 w 892393"/>
              <a:gd name="connsiteY3" fmla="*/ 766309 h 766309"/>
              <a:gd name="connsiteX4" fmla="*/ 0 w 892393"/>
              <a:gd name="connsiteY4" fmla="*/ 0 h 76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393" h="766309">
                <a:moveTo>
                  <a:pt x="0" y="0"/>
                </a:moveTo>
                <a:lnTo>
                  <a:pt x="892393" y="0"/>
                </a:lnTo>
                <a:lnTo>
                  <a:pt x="892393" y="766309"/>
                </a:lnTo>
                <a:lnTo>
                  <a:pt x="0" y="7663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01600" rIns="0" bIns="101600" numCol="1" spcCol="1270" anchor="ctr" anchorCtr="0">
            <a:noAutofit/>
          </a:bodyPr>
          <a:lstStyle/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BPA Customer Engagement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304522" y="1854348"/>
            <a:ext cx="1502630" cy="2354514"/>
          </a:xfrm>
          <a:custGeom>
            <a:avLst/>
            <a:gdLst>
              <a:gd name="connsiteX0" fmla="*/ 0 w 1076860"/>
              <a:gd name="connsiteY0" fmla="*/ 0 h 2354514"/>
              <a:gd name="connsiteX1" fmla="*/ 1076860 w 1076860"/>
              <a:gd name="connsiteY1" fmla="*/ 0 h 2354514"/>
              <a:gd name="connsiteX2" fmla="*/ 1076860 w 1076860"/>
              <a:gd name="connsiteY2" fmla="*/ 2354514 h 2354514"/>
              <a:gd name="connsiteX3" fmla="*/ 0 w 1076860"/>
              <a:gd name="connsiteY3" fmla="*/ 2354514 h 2354514"/>
              <a:gd name="connsiteX4" fmla="*/ 0 w 1076860"/>
              <a:gd name="connsiteY4" fmla="*/ 0 h 235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6860" h="2354514">
                <a:moveTo>
                  <a:pt x="0" y="0"/>
                </a:moveTo>
                <a:lnTo>
                  <a:pt x="1076860" y="0"/>
                </a:lnTo>
                <a:lnTo>
                  <a:pt x="1076860" y="2354514"/>
                </a:lnTo>
                <a:lnTo>
                  <a:pt x="0" y="23545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marR="0" lvl="1" indent="-57150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BPA staff/executive resources participate in WRAP workgroups</a:t>
            </a:r>
          </a:p>
          <a:p>
            <a:pPr marL="57150" marR="0" lvl="1" indent="-57150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Finalize Phase 2B deliverables</a:t>
            </a:r>
          </a:p>
          <a:p>
            <a:pPr marL="57150" marR="0" lvl="1" indent="-57150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Develop implementation plan for Phase 3A</a:t>
            </a:r>
          </a:p>
          <a:p>
            <a:pPr marL="57150" marR="0" lvl="1" indent="-57150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WPP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hires Program Operator</a:t>
            </a:r>
          </a:p>
          <a:p>
            <a:pPr marL="0" marR="0" lvl="1" indent="0" algn="l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304799" y="1063967"/>
            <a:ext cx="1332358" cy="712656"/>
          </a:xfrm>
          <a:custGeom>
            <a:avLst/>
            <a:gdLst>
              <a:gd name="connsiteX0" fmla="*/ 0 w 1053354"/>
              <a:gd name="connsiteY0" fmla="*/ 0 h 766309"/>
              <a:gd name="connsiteX1" fmla="*/ 1053354 w 1053354"/>
              <a:gd name="connsiteY1" fmla="*/ 0 h 766309"/>
              <a:gd name="connsiteX2" fmla="*/ 1053354 w 1053354"/>
              <a:gd name="connsiteY2" fmla="*/ 766309 h 766309"/>
              <a:gd name="connsiteX3" fmla="*/ 0 w 1053354"/>
              <a:gd name="connsiteY3" fmla="*/ 766309 h 766309"/>
              <a:gd name="connsiteX4" fmla="*/ 0 w 1053354"/>
              <a:gd name="connsiteY4" fmla="*/ 0 h 76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354" h="766309">
                <a:moveTo>
                  <a:pt x="0" y="0"/>
                </a:moveTo>
                <a:lnTo>
                  <a:pt x="1053354" y="0"/>
                </a:lnTo>
                <a:lnTo>
                  <a:pt x="1053354" y="766309"/>
                </a:lnTo>
                <a:lnTo>
                  <a:pt x="0" y="7663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01600" rIns="0" bIns="101600" numCol="1" spcCol="1270" anchor="ctr" anchorCtr="0">
            <a:noAutofit/>
          </a:bodyPr>
          <a:lstStyle/>
          <a:p>
            <a:pPr marL="0" marR="0" lvl="0" indent="0" algn="l" defTabSz="4445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Close Out Phase 2B/</a:t>
            </a:r>
          </a:p>
          <a:p>
            <a:pPr marL="0" marR="0" lvl="0" indent="0" algn="l" defTabSz="4445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Phase 3A Implementation Planning (2020/2021)</a:t>
            </a:r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lvl="0" algn="l">
              <a:defRPr/>
            </a:pPr>
            <a:r>
              <a:rPr lang="en-US" dirty="0"/>
              <a:t>Pre-decisional. For Discussion Purposes Only.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193416" y="4836485"/>
            <a:ext cx="21183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NBFS = Non-Binding Forward Showing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46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27176" y="4826654"/>
            <a:ext cx="19812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70441" y="1111307"/>
            <a:ext cx="1737935" cy="3517843"/>
          </a:xfrm>
          <a:prstGeom prst="rect">
            <a:avLst/>
          </a:prstGeom>
          <a:noFill/>
          <a:ln w="28575" cmpd="sng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093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Minimal WRAP White">
  <a:themeElements>
    <a:clrScheme name="NWPP">
      <a:dk1>
        <a:sysClr val="windowText" lastClr="000000"/>
      </a:dk1>
      <a:lt1>
        <a:sysClr val="window" lastClr="FFFFFF"/>
      </a:lt1>
      <a:dk2>
        <a:srgbClr val="393C3D"/>
      </a:dk2>
      <a:lt2>
        <a:srgbClr val="E5E9EC"/>
      </a:lt2>
      <a:accent1>
        <a:srgbClr val="FFBB58"/>
      </a:accent1>
      <a:accent2>
        <a:srgbClr val="FE8B00"/>
      </a:accent2>
      <a:accent3>
        <a:srgbClr val="DD6858"/>
      </a:accent3>
      <a:accent4>
        <a:srgbClr val="72A57E"/>
      </a:accent4>
      <a:accent5>
        <a:srgbClr val="44ADD0"/>
      </a:accent5>
      <a:accent6>
        <a:srgbClr val="74607F"/>
      </a:accent6>
      <a:hlink>
        <a:srgbClr val="0563C1"/>
      </a:hlink>
      <a:folHlink>
        <a:srgbClr val="954F72"/>
      </a:folHlink>
    </a:clrScheme>
    <a:fontScheme name="NWPP Font Standard">
      <a:majorFont>
        <a:latin typeface="Nirmala UI"/>
        <a:ea typeface=""/>
        <a:cs typeface=""/>
      </a:majorFont>
      <a:minorFont>
        <a:latin typeface="Nirmala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Parallax">
  <a:themeElements>
    <a:clrScheme name="NWPP">
      <a:dk1>
        <a:srgbClr val="1D2528"/>
      </a:dk1>
      <a:lt1>
        <a:sysClr val="window" lastClr="FFFFFF"/>
      </a:lt1>
      <a:dk2>
        <a:srgbClr val="393C3D"/>
      </a:dk2>
      <a:lt2>
        <a:srgbClr val="E5E9EC"/>
      </a:lt2>
      <a:accent1>
        <a:srgbClr val="FFBB58"/>
      </a:accent1>
      <a:accent2>
        <a:srgbClr val="FE8C00"/>
      </a:accent2>
      <a:accent3>
        <a:srgbClr val="DD6858"/>
      </a:accent3>
      <a:accent4>
        <a:srgbClr val="72A57E"/>
      </a:accent4>
      <a:accent5>
        <a:srgbClr val="44ADD0"/>
      </a:accent5>
      <a:accent6>
        <a:srgbClr val="74607F"/>
      </a:accent6>
      <a:hlink>
        <a:srgbClr val="0563C1"/>
      </a:hlink>
      <a:folHlink>
        <a:srgbClr val="954F72"/>
      </a:folHlink>
    </a:clrScheme>
    <a:fontScheme name="NWPP Font Standard">
      <a:majorFont>
        <a:latin typeface="Nirmala UI"/>
        <a:ea typeface=""/>
        <a:cs typeface=""/>
      </a:majorFont>
      <a:minorFont>
        <a:latin typeface="Nirmala UI"/>
        <a:ea typeface=""/>
        <a:cs typeface="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12.xml><?xml version="1.0" encoding="utf-8"?>
<a:theme xmlns:a="http://schemas.openxmlformats.org/drawingml/2006/main" name="1_Minimal WRAP White">
  <a:themeElements>
    <a:clrScheme name="NWPP">
      <a:dk1>
        <a:sysClr val="windowText" lastClr="000000"/>
      </a:dk1>
      <a:lt1>
        <a:sysClr val="window" lastClr="FFFFFF"/>
      </a:lt1>
      <a:dk2>
        <a:srgbClr val="393C3D"/>
      </a:dk2>
      <a:lt2>
        <a:srgbClr val="E5E9EC"/>
      </a:lt2>
      <a:accent1>
        <a:srgbClr val="FFBB58"/>
      </a:accent1>
      <a:accent2>
        <a:srgbClr val="FE8B00"/>
      </a:accent2>
      <a:accent3>
        <a:srgbClr val="DD6858"/>
      </a:accent3>
      <a:accent4>
        <a:srgbClr val="72A57E"/>
      </a:accent4>
      <a:accent5>
        <a:srgbClr val="44ADD0"/>
      </a:accent5>
      <a:accent6>
        <a:srgbClr val="74607F"/>
      </a:accent6>
      <a:hlink>
        <a:srgbClr val="0563C1"/>
      </a:hlink>
      <a:folHlink>
        <a:srgbClr val="954F72"/>
      </a:folHlink>
    </a:clrScheme>
    <a:fontScheme name="NWPP Font Standard">
      <a:majorFont>
        <a:latin typeface="Nirmala UI"/>
        <a:ea typeface=""/>
        <a:cs typeface=""/>
      </a:majorFont>
      <a:minorFont>
        <a:latin typeface="Nirmala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2_Minimal WRAP White">
  <a:themeElements>
    <a:clrScheme name="NWPP">
      <a:dk1>
        <a:sysClr val="windowText" lastClr="000000"/>
      </a:dk1>
      <a:lt1>
        <a:sysClr val="window" lastClr="FFFFFF"/>
      </a:lt1>
      <a:dk2>
        <a:srgbClr val="393C3D"/>
      </a:dk2>
      <a:lt2>
        <a:srgbClr val="E5E9EC"/>
      </a:lt2>
      <a:accent1>
        <a:srgbClr val="FFBB58"/>
      </a:accent1>
      <a:accent2>
        <a:srgbClr val="FE8B00"/>
      </a:accent2>
      <a:accent3>
        <a:srgbClr val="DD6858"/>
      </a:accent3>
      <a:accent4>
        <a:srgbClr val="72A57E"/>
      </a:accent4>
      <a:accent5>
        <a:srgbClr val="44ADD0"/>
      </a:accent5>
      <a:accent6>
        <a:srgbClr val="74607F"/>
      </a:accent6>
      <a:hlink>
        <a:srgbClr val="0563C1"/>
      </a:hlink>
      <a:folHlink>
        <a:srgbClr val="954F72"/>
      </a:folHlink>
    </a:clrScheme>
    <a:fontScheme name="NWPP Font Standard">
      <a:majorFont>
        <a:latin typeface="Nirmala UI"/>
        <a:ea typeface=""/>
        <a:cs typeface=""/>
      </a:majorFont>
      <a:minorFont>
        <a:latin typeface="Nirmala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WRAP White With Orange">
  <a:themeElements>
    <a:clrScheme name="NWPP">
      <a:dk1>
        <a:srgbClr val="1D2528"/>
      </a:dk1>
      <a:lt1>
        <a:sysClr val="window" lastClr="FFFFFF"/>
      </a:lt1>
      <a:dk2>
        <a:srgbClr val="393C3D"/>
      </a:dk2>
      <a:lt2>
        <a:srgbClr val="E5E9EC"/>
      </a:lt2>
      <a:accent1>
        <a:srgbClr val="FFBB58"/>
      </a:accent1>
      <a:accent2>
        <a:srgbClr val="FE8C00"/>
      </a:accent2>
      <a:accent3>
        <a:srgbClr val="DD6858"/>
      </a:accent3>
      <a:accent4>
        <a:srgbClr val="72A57E"/>
      </a:accent4>
      <a:accent5>
        <a:srgbClr val="44ADD0"/>
      </a:accent5>
      <a:accent6>
        <a:srgbClr val="74607F"/>
      </a:accent6>
      <a:hlink>
        <a:srgbClr val="0563C1"/>
      </a:hlink>
      <a:folHlink>
        <a:srgbClr val="954F72"/>
      </a:folHlink>
    </a:clrScheme>
    <a:fontScheme name="NWPP Font Standard">
      <a:majorFont>
        <a:latin typeface="Nirmala UI"/>
        <a:ea typeface=""/>
        <a:cs typeface=""/>
      </a:majorFont>
      <a:minorFont>
        <a:latin typeface="Nirmala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WRAP White With Orange">
  <a:themeElements>
    <a:clrScheme name="NWPP">
      <a:dk1>
        <a:srgbClr val="1D2528"/>
      </a:dk1>
      <a:lt1>
        <a:sysClr val="window" lastClr="FFFFFF"/>
      </a:lt1>
      <a:dk2>
        <a:srgbClr val="393C3D"/>
      </a:dk2>
      <a:lt2>
        <a:srgbClr val="E5E9EC"/>
      </a:lt2>
      <a:accent1>
        <a:srgbClr val="FFBB58"/>
      </a:accent1>
      <a:accent2>
        <a:srgbClr val="FE8C00"/>
      </a:accent2>
      <a:accent3>
        <a:srgbClr val="DD6858"/>
      </a:accent3>
      <a:accent4>
        <a:srgbClr val="72A57E"/>
      </a:accent4>
      <a:accent5>
        <a:srgbClr val="44ADD0"/>
      </a:accent5>
      <a:accent6>
        <a:srgbClr val="74607F"/>
      </a:accent6>
      <a:hlink>
        <a:srgbClr val="0563C1"/>
      </a:hlink>
      <a:folHlink>
        <a:srgbClr val="954F72"/>
      </a:folHlink>
    </a:clrScheme>
    <a:fontScheme name="NWPP Font Standard">
      <a:majorFont>
        <a:latin typeface="Nirmala UI"/>
        <a:ea typeface=""/>
        <a:cs typeface=""/>
      </a:majorFont>
      <a:minorFont>
        <a:latin typeface="Nirmala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WRAP White With Orange">
  <a:themeElements>
    <a:clrScheme name="NWPP">
      <a:dk1>
        <a:srgbClr val="1D2528"/>
      </a:dk1>
      <a:lt1>
        <a:sysClr val="window" lastClr="FFFFFF"/>
      </a:lt1>
      <a:dk2>
        <a:srgbClr val="393C3D"/>
      </a:dk2>
      <a:lt2>
        <a:srgbClr val="E5E9EC"/>
      </a:lt2>
      <a:accent1>
        <a:srgbClr val="FFBB58"/>
      </a:accent1>
      <a:accent2>
        <a:srgbClr val="FE8C00"/>
      </a:accent2>
      <a:accent3>
        <a:srgbClr val="DD6858"/>
      </a:accent3>
      <a:accent4>
        <a:srgbClr val="72A57E"/>
      </a:accent4>
      <a:accent5>
        <a:srgbClr val="44ADD0"/>
      </a:accent5>
      <a:accent6>
        <a:srgbClr val="74607F"/>
      </a:accent6>
      <a:hlink>
        <a:srgbClr val="0563C1"/>
      </a:hlink>
      <a:folHlink>
        <a:srgbClr val="954F72"/>
      </a:folHlink>
    </a:clrScheme>
    <a:fontScheme name="NWPP Font Standard">
      <a:majorFont>
        <a:latin typeface="Nirmala UI"/>
        <a:ea typeface=""/>
        <a:cs typeface=""/>
      </a:majorFont>
      <a:minorFont>
        <a:latin typeface="Nirmala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WRAP White With Orange">
  <a:themeElements>
    <a:clrScheme name="NWPP">
      <a:dk1>
        <a:srgbClr val="1D2528"/>
      </a:dk1>
      <a:lt1>
        <a:sysClr val="window" lastClr="FFFFFF"/>
      </a:lt1>
      <a:dk2>
        <a:srgbClr val="393C3D"/>
      </a:dk2>
      <a:lt2>
        <a:srgbClr val="E5E9EC"/>
      </a:lt2>
      <a:accent1>
        <a:srgbClr val="FFBB58"/>
      </a:accent1>
      <a:accent2>
        <a:srgbClr val="FE8C00"/>
      </a:accent2>
      <a:accent3>
        <a:srgbClr val="DD6858"/>
      </a:accent3>
      <a:accent4>
        <a:srgbClr val="72A57E"/>
      </a:accent4>
      <a:accent5>
        <a:srgbClr val="44ADD0"/>
      </a:accent5>
      <a:accent6>
        <a:srgbClr val="74607F"/>
      </a:accent6>
      <a:hlink>
        <a:srgbClr val="0563C1"/>
      </a:hlink>
      <a:folHlink>
        <a:srgbClr val="954F72"/>
      </a:folHlink>
    </a:clrScheme>
    <a:fontScheme name="NWPP Font Standard">
      <a:majorFont>
        <a:latin typeface="Nirmala UI"/>
        <a:ea typeface=""/>
        <a:cs typeface=""/>
      </a:majorFont>
      <a:minorFont>
        <a:latin typeface="Nirmala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DE508CD1C7D94C81EEDD91171970BA" ma:contentTypeVersion="0" ma:contentTypeDescription="Create a new document." ma:contentTypeScope="" ma:versionID="84ef65952d9da0dfbd6c9f70de0a417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a1222beb234debe96d12a98d24ff8a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632351-A7EA-4E9F-B532-9A484B68907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911AFF3-4507-429B-9D0A-713E58C232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3F453E-C754-4D3C-BDA3-1D089F98AC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14565</TotalTime>
  <Words>220</Words>
  <Application>Microsoft Office PowerPoint</Application>
  <PresentationFormat>On-screen Show (16:9)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1</vt:i4>
      </vt:variant>
    </vt:vector>
  </HeadingPairs>
  <TitlesOfParts>
    <vt:vector size="22" baseType="lpstr">
      <vt:lpstr>Arial</vt:lpstr>
      <vt:lpstr>Avenir Next</vt:lpstr>
      <vt:lpstr>Avenir Next Demi Bold</vt:lpstr>
      <vt:lpstr>Bahnschrift SemiLight Condensed</vt:lpstr>
      <vt:lpstr>Calibri</vt:lpstr>
      <vt:lpstr>Myanmar Text</vt:lpstr>
      <vt:lpstr>Nirmala UI</vt:lpstr>
      <vt:lpstr>Symbol</vt:lpstr>
      <vt:lpstr>2_Custom Design</vt:lpstr>
      <vt:lpstr>1_Custom Design</vt:lpstr>
      <vt:lpstr>Custom Design</vt:lpstr>
      <vt:lpstr>2_WRAP White With Orange</vt:lpstr>
      <vt:lpstr>WRAP White With Orange</vt:lpstr>
      <vt:lpstr>1_WRAP White With Orange</vt:lpstr>
      <vt:lpstr>3_WRAP White With Orange</vt:lpstr>
      <vt:lpstr>1_Office Theme</vt:lpstr>
      <vt:lpstr>3_Custom Design</vt:lpstr>
      <vt:lpstr>Minimal WRAP White</vt:lpstr>
      <vt:lpstr>Parallax</vt:lpstr>
      <vt:lpstr>1_Minimal WRAP White</vt:lpstr>
      <vt:lpstr>2_Minimal WRAP White</vt:lpstr>
      <vt:lpstr>PowerPoint Presentation</vt:lpstr>
    </vt:vector>
  </TitlesOfParts>
  <Company>Bonneville Power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BPA User</dc:creator>
  <cp:lastModifiedBy>Mai Truong</cp:lastModifiedBy>
  <cp:revision>312</cp:revision>
  <dcterms:created xsi:type="dcterms:W3CDTF">2013-09-16T17:48:00Z</dcterms:created>
  <dcterms:modified xsi:type="dcterms:W3CDTF">2022-09-26T20:13:30Z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0x01010040DE508CD1C7D94C81EEDD91171970BA</vt:lpwstr>
  </property>
  <property fmtid="{D5CDD505-2E9C-101B-9397-08002B2CF9AE}" pid="3" name="BPAConnectionTags">
    <vt:lpwstr/>
  </property>
  <property fmtid="{D5CDD505-2E9C-101B-9397-08002B2CF9AE}" pid="4" name="BPALocation">
    <vt:lpwstr>1;#All|9b3ac6bf-9169-4ed2-8b6a-32bb27b4b3f6</vt:lpwstr>
  </property>
  <property fmtid="{D5CDD505-2E9C-101B-9397-08002B2CF9AE}" pid="5" name="BPAConnectionNavigation">
    <vt:lpwstr/>
  </property>
</Properties>
</file>